
<file path=[Content_Types].xml><?xml version="1.0" encoding="utf-8"?>
<Types xmlns="http://schemas.openxmlformats.org/package/2006/content-types">
  <Default Extension="avi" ContentType="video/x-msvideo"/>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7"/>
    <p:sldMasterId id="2147483650" r:id="rId8"/>
    <p:sldMasterId id="2147484041" r:id="rId9"/>
    <p:sldMasterId id="2147484109" r:id="rId10"/>
    <p:sldMasterId id="2147493928" r:id="rId11"/>
    <p:sldMasterId id="2147493932" r:id="rId12"/>
    <p:sldMasterId id="2147493967" r:id="rId13"/>
    <p:sldMasterId id="2147493980" r:id="rId14"/>
    <p:sldMasterId id="2147493995" r:id="rId15"/>
    <p:sldMasterId id="2147494000" r:id="rId16"/>
    <p:sldMasterId id="2147494006" r:id="rId17"/>
    <p:sldMasterId id="2147494018" r:id="rId18"/>
  </p:sldMasterIdLst>
  <p:notesMasterIdLst>
    <p:notesMasterId r:id="rId194"/>
  </p:notesMasterIdLst>
  <p:handoutMasterIdLst>
    <p:handoutMasterId r:id="rId195"/>
  </p:handoutMasterIdLst>
  <p:sldIdLst>
    <p:sldId id="256" r:id="rId19"/>
    <p:sldId id="722" r:id="rId20"/>
    <p:sldId id="268" r:id="rId21"/>
    <p:sldId id="265" r:id="rId22"/>
    <p:sldId id="718" r:id="rId23"/>
    <p:sldId id="1081" r:id="rId24"/>
    <p:sldId id="1080" r:id="rId25"/>
    <p:sldId id="1079" r:id="rId26"/>
    <p:sldId id="1082" r:id="rId27"/>
    <p:sldId id="1083" r:id="rId28"/>
    <p:sldId id="1088" r:id="rId29"/>
    <p:sldId id="1084" r:id="rId30"/>
    <p:sldId id="1085" r:id="rId31"/>
    <p:sldId id="1086" r:id="rId32"/>
    <p:sldId id="867" r:id="rId33"/>
    <p:sldId id="1090" r:id="rId34"/>
    <p:sldId id="1100" r:id="rId35"/>
    <p:sldId id="1089" r:id="rId36"/>
    <p:sldId id="1096" r:id="rId37"/>
    <p:sldId id="1097" r:id="rId38"/>
    <p:sldId id="1098" r:id="rId39"/>
    <p:sldId id="1094" r:id="rId40"/>
    <p:sldId id="1099" r:id="rId41"/>
    <p:sldId id="1132" r:id="rId42"/>
    <p:sldId id="266" r:id="rId43"/>
    <p:sldId id="267" r:id="rId44"/>
    <p:sldId id="272" r:id="rId45"/>
    <p:sldId id="275" r:id="rId46"/>
    <p:sldId id="269" r:id="rId47"/>
    <p:sldId id="1135" r:id="rId48"/>
    <p:sldId id="1136" r:id="rId49"/>
    <p:sldId id="1137" r:id="rId50"/>
    <p:sldId id="1138" r:id="rId51"/>
    <p:sldId id="1139" r:id="rId52"/>
    <p:sldId id="274" r:id="rId53"/>
    <p:sldId id="281" r:id="rId54"/>
    <p:sldId id="285" r:id="rId55"/>
    <p:sldId id="287" r:id="rId56"/>
    <p:sldId id="1140" r:id="rId57"/>
    <p:sldId id="288" r:id="rId58"/>
    <p:sldId id="270" r:id="rId59"/>
    <p:sldId id="1150" r:id="rId60"/>
    <p:sldId id="1151" r:id="rId61"/>
    <p:sldId id="793" r:id="rId62"/>
    <p:sldId id="1152" r:id="rId63"/>
    <p:sldId id="1153" r:id="rId64"/>
    <p:sldId id="1154" r:id="rId65"/>
    <p:sldId id="1155" r:id="rId66"/>
    <p:sldId id="1156" r:id="rId67"/>
    <p:sldId id="1157" r:id="rId68"/>
    <p:sldId id="1158" r:id="rId69"/>
    <p:sldId id="1159" r:id="rId70"/>
    <p:sldId id="1160" r:id="rId71"/>
    <p:sldId id="1161" r:id="rId72"/>
    <p:sldId id="1162" r:id="rId73"/>
    <p:sldId id="1163" r:id="rId74"/>
    <p:sldId id="1164" r:id="rId75"/>
    <p:sldId id="1165" r:id="rId76"/>
    <p:sldId id="1166" r:id="rId77"/>
    <p:sldId id="578" r:id="rId78"/>
    <p:sldId id="1066" r:id="rId79"/>
    <p:sldId id="728" r:id="rId80"/>
    <p:sldId id="1054" r:id="rId81"/>
    <p:sldId id="1061" r:id="rId82"/>
    <p:sldId id="1064" r:id="rId83"/>
    <p:sldId id="1057" r:id="rId84"/>
    <p:sldId id="1062" r:id="rId85"/>
    <p:sldId id="1063" r:id="rId86"/>
    <p:sldId id="1058" r:id="rId87"/>
    <p:sldId id="1065" r:id="rId88"/>
    <p:sldId id="1091" r:id="rId89"/>
    <p:sldId id="1059" r:id="rId90"/>
    <p:sldId id="1093" r:id="rId91"/>
    <p:sldId id="1060" r:id="rId92"/>
    <p:sldId id="1056" r:id="rId93"/>
    <p:sldId id="1095" r:id="rId94"/>
    <p:sldId id="1126" r:id="rId95"/>
    <p:sldId id="1127" r:id="rId96"/>
    <p:sldId id="1128" r:id="rId97"/>
    <p:sldId id="1129" r:id="rId98"/>
    <p:sldId id="1130" r:id="rId99"/>
    <p:sldId id="1167" r:id="rId100"/>
    <p:sldId id="1049" r:id="rId101"/>
    <p:sldId id="1111" r:id="rId102"/>
    <p:sldId id="1112" r:id="rId103"/>
    <p:sldId id="1050" r:id="rId104"/>
    <p:sldId id="1114" r:id="rId105"/>
    <p:sldId id="1113" r:id="rId106"/>
    <p:sldId id="1052" r:id="rId107"/>
    <p:sldId id="1053" r:id="rId108"/>
    <p:sldId id="1115" r:id="rId109"/>
    <p:sldId id="734" r:id="rId110"/>
    <p:sldId id="257" r:id="rId111"/>
    <p:sldId id="334" r:id="rId112"/>
    <p:sldId id="333" r:id="rId113"/>
    <p:sldId id="332" r:id="rId114"/>
    <p:sldId id="331" r:id="rId115"/>
    <p:sldId id="330" r:id="rId116"/>
    <p:sldId id="329" r:id="rId117"/>
    <p:sldId id="328" r:id="rId118"/>
    <p:sldId id="327" r:id="rId119"/>
    <p:sldId id="308" r:id="rId120"/>
    <p:sldId id="305" r:id="rId121"/>
    <p:sldId id="320" r:id="rId122"/>
    <p:sldId id="321" r:id="rId123"/>
    <p:sldId id="336" r:id="rId124"/>
    <p:sldId id="335" r:id="rId125"/>
    <p:sldId id="309" r:id="rId126"/>
    <p:sldId id="326" r:id="rId127"/>
    <p:sldId id="325" r:id="rId128"/>
    <p:sldId id="324" r:id="rId129"/>
    <p:sldId id="323" r:id="rId130"/>
    <p:sldId id="259" r:id="rId131"/>
    <p:sldId id="1125" r:id="rId132"/>
    <p:sldId id="765" r:id="rId133"/>
    <p:sldId id="817" r:id="rId134"/>
    <p:sldId id="762" r:id="rId135"/>
    <p:sldId id="763" r:id="rId136"/>
    <p:sldId id="803" r:id="rId137"/>
    <p:sldId id="759" r:id="rId138"/>
    <p:sldId id="795" r:id="rId139"/>
    <p:sldId id="801" r:id="rId140"/>
    <p:sldId id="806" r:id="rId141"/>
    <p:sldId id="792" r:id="rId142"/>
    <p:sldId id="807" r:id="rId143"/>
    <p:sldId id="808" r:id="rId144"/>
    <p:sldId id="813" r:id="rId145"/>
    <p:sldId id="815" r:id="rId146"/>
    <p:sldId id="791" r:id="rId147"/>
    <p:sldId id="784" r:id="rId148"/>
    <p:sldId id="797" r:id="rId149"/>
    <p:sldId id="796" r:id="rId150"/>
    <p:sldId id="1168" r:id="rId151"/>
    <p:sldId id="798" r:id="rId152"/>
    <p:sldId id="1169" r:id="rId153"/>
    <p:sldId id="800" r:id="rId154"/>
    <p:sldId id="825" r:id="rId155"/>
    <p:sldId id="823" r:id="rId156"/>
    <p:sldId id="818" r:id="rId157"/>
    <p:sldId id="820" r:id="rId158"/>
    <p:sldId id="1118" r:id="rId159"/>
    <p:sldId id="1121" r:id="rId160"/>
    <p:sldId id="736" r:id="rId161"/>
    <p:sldId id="957" r:id="rId162"/>
    <p:sldId id="918" r:id="rId163"/>
    <p:sldId id="1037" r:id="rId164"/>
    <p:sldId id="1038" r:id="rId165"/>
    <p:sldId id="1043" r:id="rId166"/>
    <p:sldId id="1041" r:id="rId167"/>
    <p:sldId id="907" r:id="rId168"/>
    <p:sldId id="1047" r:id="rId169"/>
    <p:sldId id="937" r:id="rId170"/>
    <p:sldId id="1042" r:id="rId171"/>
    <p:sldId id="1048" r:id="rId172"/>
    <p:sldId id="1040" r:id="rId173"/>
    <p:sldId id="1044" r:id="rId174"/>
    <p:sldId id="1045" r:id="rId175"/>
    <p:sldId id="936" r:id="rId176"/>
    <p:sldId id="1073" r:id="rId177"/>
    <p:sldId id="958" r:id="rId178"/>
    <p:sldId id="1105" r:id="rId179"/>
    <p:sldId id="965" r:id="rId180"/>
    <p:sldId id="966" r:id="rId181"/>
    <p:sldId id="1116" r:id="rId182"/>
    <p:sldId id="904" r:id="rId183"/>
    <p:sldId id="905" r:id="rId184"/>
    <p:sldId id="1074" r:id="rId185"/>
    <p:sldId id="1075" r:id="rId186"/>
    <p:sldId id="1106" r:id="rId187"/>
    <p:sldId id="1108" r:id="rId188"/>
    <p:sldId id="1109" r:id="rId189"/>
    <p:sldId id="1110" r:id="rId190"/>
    <p:sldId id="1117" r:id="rId191"/>
    <p:sldId id="1070" r:id="rId192"/>
    <p:sldId id="743" r:id="rId193"/>
  </p:sldIdLst>
  <p:sldSz cx="12192000" cy="6858000"/>
  <p:notesSz cx="7104063" cy="10234613"/>
  <p:defaultTextStyle>
    <a:defPPr>
      <a:defRPr lang="en-A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120" userDrawn="1">
          <p15:clr>
            <a:srgbClr val="A4A3A4"/>
          </p15:clr>
        </p15:guide>
      </p15:sldGuideLst>
    </p:ext>
    <p:ext uri="{2D200454-40CA-4A62-9FC3-DE9A4176ACB9}">
      <p15:notesGuideLst xmlns:p15="http://schemas.microsoft.com/office/powerpoint/2012/main">
        <p15:guide id="1" orient="horz" pos="292696" userDrawn="1">
          <p15:clr>
            <a:srgbClr val="A4A3A4"/>
          </p15:clr>
        </p15:guide>
        <p15:guide id="2" pos="1915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thony Campbell" initials="AC" lastIdx="1" clrIdx="0"/>
  <p:cmAuthor id="1" name="Susannah Maley (DELWP)" initials="SM(" lastIdx="1" clrIdx="1">
    <p:extLst>
      <p:ext uri="{19B8F6BF-5375-455C-9EA6-DF929625EA0E}">
        <p15:presenceInfo xmlns:p15="http://schemas.microsoft.com/office/powerpoint/2012/main" userId="S-1-5-21-3009471437-2678356326-1117381816-171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9E2"/>
    <a:srgbClr val="007DAD"/>
    <a:srgbClr val="404040"/>
    <a:srgbClr val="A6A6A6"/>
    <a:srgbClr val="CC9900"/>
    <a:srgbClr val="00AAA1"/>
    <a:srgbClr val="7584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6B9265-15B0-4FFA-AE6B-C432F4FBEE5F}" v="2" dt="2021-05-06T00:31:16.2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19" autoAdjust="0"/>
    <p:restoredTop sz="86388" autoAdjust="0"/>
  </p:normalViewPr>
  <p:slideViewPr>
    <p:cSldViewPr snapToGrid="0">
      <p:cViewPr varScale="1">
        <p:scale>
          <a:sx n="59" d="100"/>
          <a:sy n="59" d="100"/>
        </p:scale>
        <p:origin x="84" y="168"/>
      </p:cViewPr>
      <p:guideLst>
        <p:guide orient="horz" pos="2160"/>
        <p:guide pos="5120"/>
      </p:guideLst>
    </p:cSldViewPr>
  </p:slideViewPr>
  <p:outlineViewPr>
    <p:cViewPr>
      <p:scale>
        <a:sx n="33" d="100"/>
        <a:sy n="33" d="100"/>
      </p:scale>
      <p:origin x="0" y="-138584"/>
    </p:cViewPr>
  </p:outlineViewPr>
  <p:notesTextViewPr>
    <p:cViewPr>
      <p:scale>
        <a:sx n="1" d="1"/>
        <a:sy n="1" d="1"/>
      </p:scale>
      <p:origin x="0" y="0"/>
    </p:cViewPr>
  </p:notesTextViewPr>
  <p:notesViewPr>
    <p:cSldViewPr snapToGrid="0">
      <p:cViewPr>
        <p:scale>
          <a:sx n="40" d="100"/>
          <a:sy n="40" d="100"/>
        </p:scale>
        <p:origin x="4146" y="30"/>
      </p:cViewPr>
      <p:guideLst>
        <p:guide orient="horz" pos="292696"/>
        <p:guide pos="19159"/>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63" Type="http://schemas.openxmlformats.org/officeDocument/2006/relationships/slide" Target="slides/slide45.xml"/><Relationship Id="rId84" Type="http://schemas.openxmlformats.org/officeDocument/2006/relationships/slide" Target="slides/slide66.xml"/><Relationship Id="rId138" Type="http://schemas.openxmlformats.org/officeDocument/2006/relationships/slide" Target="slides/slide120.xml"/><Relationship Id="rId159" Type="http://schemas.openxmlformats.org/officeDocument/2006/relationships/slide" Target="slides/slide141.xml"/><Relationship Id="rId170" Type="http://schemas.openxmlformats.org/officeDocument/2006/relationships/slide" Target="slides/slide152.xml"/><Relationship Id="rId191" Type="http://schemas.openxmlformats.org/officeDocument/2006/relationships/slide" Target="slides/slide173.xml"/><Relationship Id="rId196" Type="http://schemas.openxmlformats.org/officeDocument/2006/relationships/commentAuthors" Target="commentAuthors.xml"/><Relationship Id="rId200" Type="http://schemas.openxmlformats.org/officeDocument/2006/relationships/tableStyles" Target="tableStyles.xml"/><Relationship Id="rId16" Type="http://schemas.openxmlformats.org/officeDocument/2006/relationships/slideMaster" Target="slideMasters/slideMaster10.xml"/><Relationship Id="rId107" Type="http://schemas.openxmlformats.org/officeDocument/2006/relationships/slide" Target="slides/slide89.xml"/><Relationship Id="rId11" Type="http://schemas.openxmlformats.org/officeDocument/2006/relationships/slideMaster" Target="slideMasters/slideMaster5.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28" Type="http://schemas.openxmlformats.org/officeDocument/2006/relationships/slide" Target="slides/slide110.xml"/><Relationship Id="rId144" Type="http://schemas.openxmlformats.org/officeDocument/2006/relationships/slide" Target="slides/slide126.xml"/><Relationship Id="rId149" Type="http://schemas.openxmlformats.org/officeDocument/2006/relationships/slide" Target="slides/slide131.xml"/><Relationship Id="rId5" Type="http://schemas.openxmlformats.org/officeDocument/2006/relationships/customXml" Target="../customXml/item5.xml"/><Relationship Id="rId90" Type="http://schemas.openxmlformats.org/officeDocument/2006/relationships/slide" Target="slides/slide72.xml"/><Relationship Id="rId95" Type="http://schemas.openxmlformats.org/officeDocument/2006/relationships/slide" Target="slides/slide77.xml"/><Relationship Id="rId160" Type="http://schemas.openxmlformats.org/officeDocument/2006/relationships/slide" Target="slides/slide142.xml"/><Relationship Id="rId165" Type="http://schemas.openxmlformats.org/officeDocument/2006/relationships/slide" Target="slides/slide147.xml"/><Relationship Id="rId181" Type="http://schemas.openxmlformats.org/officeDocument/2006/relationships/slide" Target="slides/slide163.xml"/><Relationship Id="rId186" Type="http://schemas.openxmlformats.org/officeDocument/2006/relationships/slide" Target="slides/slide168.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134" Type="http://schemas.openxmlformats.org/officeDocument/2006/relationships/slide" Target="slides/slide116.xml"/><Relationship Id="rId139" Type="http://schemas.openxmlformats.org/officeDocument/2006/relationships/slide" Target="slides/slide121.xml"/><Relationship Id="rId80" Type="http://schemas.openxmlformats.org/officeDocument/2006/relationships/slide" Target="slides/slide62.xml"/><Relationship Id="rId85" Type="http://schemas.openxmlformats.org/officeDocument/2006/relationships/slide" Target="slides/slide67.xml"/><Relationship Id="rId150" Type="http://schemas.openxmlformats.org/officeDocument/2006/relationships/slide" Target="slides/slide132.xml"/><Relationship Id="rId155" Type="http://schemas.openxmlformats.org/officeDocument/2006/relationships/slide" Target="slides/slide137.xml"/><Relationship Id="rId171" Type="http://schemas.openxmlformats.org/officeDocument/2006/relationships/slide" Target="slides/slide153.xml"/><Relationship Id="rId176" Type="http://schemas.openxmlformats.org/officeDocument/2006/relationships/slide" Target="slides/slide158.xml"/><Relationship Id="rId192" Type="http://schemas.openxmlformats.org/officeDocument/2006/relationships/slide" Target="slides/slide174.xml"/><Relationship Id="rId197" Type="http://schemas.openxmlformats.org/officeDocument/2006/relationships/presProps" Target="presProps.xml"/><Relationship Id="rId201" Type="http://schemas.microsoft.com/office/2016/11/relationships/changesInfo" Target="changesInfos/changesInfo1.xml"/><Relationship Id="rId12" Type="http://schemas.openxmlformats.org/officeDocument/2006/relationships/slideMaster" Target="slideMasters/slideMaster6.xml"/><Relationship Id="rId17" Type="http://schemas.openxmlformats.org/officeDocument/2006/relationships/slideMaster" Target="slideMasters/slideMaster11.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slide" Target="slides/slide111.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40" Type="http://schemas.openxmlformats.org/officeDocument/2006/relationships/slide" Target="slides/slide122.xml"/><Relationship Id="rId145" Type="http://schemas.openxmlformats.org/officeDocument/2006/relationships/slide" Target="slides/slide127.xml"/><Relationship Id="rId161" Type="http://schemas.openxmlformats.org/officeDocument/2006/relationships/slide" Target="slides/slide143.xml"/><Relationship Id="rId166" Type="http://schemas.openxmlformats.org/officeDocument/2006/relationships/slide" Target="slides/slide148.xml"/><Relationship Id="rId182" Type="http://schemas.openxmlformats.org/officeDocument/2006/relationships/slide" Target="slides/slide164.xml"/><Relationship Id="rId187" Type="http://schemas.openxmlformats.org/officeDocument/2006/relationships/slide" Target="slides/slide169.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slide" Target="slides/slide101.xml"/><Relationship Id="rId44" Type="http://schemas.openxmlformats.org/officeDocument/2006/relationships/slide" Target="slides/slide26.xml"/><Relationship Id="rId60" Type="http://schemas.openxmlformats.org/officeDocument/2006/relationships/slide" Target="slides/slide42.xml"/><Relationship Id="rId65" Type="http://schemas.openxmlformats.org/officeDocument/2006/relationships/slide" Target="slides/slide47.xml"/><Relationship Id="rId81" Type="http://schemas.openxmlformats.org/officeDocument/2006/relationships/slide" Target="slides/slide63.xml"/><Relationship Id="rId86" Type="http://schemas.openxmlformats.org/officeDocument/2006/relationships/slide" Target="slides/slide68.xml"/><Relationship Id="rId130" Type="http://schemas.openxmlformats.org/officeDocument/2006/relationships/slide" Target="slides/slide112.xml"/><Relationship Id="rId135" Type="http://schemas.openxmlformats.org/officeDocument/2006/relationships/slide" Target="slides/slide117.xml"/><Relationship Id="rId151" Type="http://schemas.openxmlformats.org/officeDocument/2006/relationships/slide" Target="slides/slide133.xml"/><Relationship Id="rId156" Type="http://schemas.openxmlformats.org/officeDocument/2006/relationships/slide" Target="slides/slide138.xml"/><Relationship Id="rId177" Type="http://schemas.openxmlformats.org/officeDocument/2006/relationships/slide" Target="slides/slide159.xml"/><Relationship Id="rId198" Type="http://schemas.openxmlformats.org/officeDocument/2006/relationships/viewProps" Target="viewProps.xml"/><Relationship Id="rId172" Type="http://schemas.openxmlformats.org/officeDocument/2006/relationships/slide" Target="slides/slide154.xml"/><Relationship Id="rId193" Type="http://schemas.openxmlformats.org/officeDocument/2006/relationships/slide" Target="slides/slide175.xml"/><Relationship Id="rId202" Type="http://schemas.microsoft.com/office/2015/10/relationships/revisionInfo" Target="revisionInfo.xml"/><Relationship Id="rId13" Type="http://schemas.openxmlformats.org/officeDocument/2006/relationships/slideMaster" Target="slideMasters/slideMaster7.xml"/><Relationship Id="rId18" Type="http://schemas.openxmlformats.org/officeDocument/2006/relationships/slideMaster" Target="slideMasters/slideMaster12.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openxmlformats.org/officeDocument/2006/relationships/slide" Target="slides/slide123.xml"/><Relationship Id="rId146" Type="http://schemas.openxmlformats.org/officeDocument/2006/relationships/slide" Target="slides/slide128.xml"/><Relationship Id="rId167" Type="http://schemas.openxmlformats.org/officeDocument/2006/relationships/slide" Target="slides/slide149.xml"/><Relationship Id="rId188" Type="http://schemas.openxmlformats.org/officeDocument/2006/relationships/slide" Target="slides/slide170.xml"/><Relationship Id="rId7" Type="http://schemas.openxmlformats.org/officeDocument/2006/relationships/slideMaster" Target="slideMasters/slideMaster1.xml"/><Relationship Id="rId71" Type="http://schemas.openxmlformats.org/officeDocument/2006/relationships/slide" Target="slides/slide53.xml"/><Relationship Id="rId92" Type="http://schemas.openxmlformats.org/officeDocument/2006/relationships/slide" Target="slides/slide74.xml"/><Relationship Id="rId162" Type="http://schemas.openxmlformats.org/officeDocument/2006/relationships/slide" Target="slides/slide144.xml"/><Relationship Id="rId183" Type="http://schemas.openxmlformats.org/officeDocument/2006/relationships/slide" Target="slides/slide165.xml"/><Relationship Id="rId2" Type="http://schemas.openxmlformats.org/officeDocument/2006/relationships/customXml" Target="../customXml/item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157" Type="http://schemas.openxmlformats.org/officeDocument/2006/relationships/slide" Target="slides/slide139.xml"/><Relationship Id="rId178" Type="http://schemas.openxmlformats.org/officeDocument/2006/relationships/slide" Target="slides/slide160.xml"/><Relationship Id="rId61" Type="http://schemas.openxmlformats.org/officeDocument/2006/relationships/slide" Target="slides/slide43.xml"/><Relationship Id="rId82" Type="http://schemas.openxmlformats.org/officeDocument/2006/relationships/slide" Target="slides/slide64.xml"/><Relationship Id="rId152" Type="http://schemas.openxmlformats.org/officeDocument/2006/relationships/slide" Target="slides/slide134.xml"/><Relationship Id="rId173" Type="http://schemas.openxmlformats.org/officeDocument/2006/relationships/slide" Target="slides/slide155.xml"/><Relationship Id="rId194" Type="http://schemas.openxmlformats.org/officeDocument/2006/relationships/notesMaster" Target="notesMasters/notesMaster1.xml"/><Relationship Id="rId199" Type="http://schemas.openxmlformats.org/officeDocument/2006/relationships/theme" Target="theme/theme1.xml"/><Relationship Id="rId19" Type="http://schemas.openxmlformats.org/officeDocument/2006/relationships/slide" Target="slides/slide1.xml"/><Relationship Id="rId14" Type="http://schemas.openxmlformats.org/officeDocument/2006/relationships/slideMaster" Target="slideMasters/slideMaster8.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slide" Target="slides/slide129.xml"/><Relationship Id="rId168" Type="http://schemas.openxmlformats.org/officeDocument/2006/relationships/slide" Target="slides/slide150.xml"/><Relationship Id="rId8" Type="http://schemas.openxmlformats.org/officeDocument/2006/relationships/slideMaster" Target="slideMasters/slideMaster2.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163" Type="http://schemas.openxmlformats.org/officeDocument/2006/relationships/slide" Target="slides/slide145.xml"/><Relationship Id="rId184" Type="http://schemas.openxmlformats.org/officeDocument/2006/relationships/slide" Target="slides/slide166.xml"/><Relationship Id="rId189" Type="http://schemas.openxmlformats.org/officeDocument/2006/relationships/slide" Target="slides/slide171.xml"/><Relationship Id="rId3" Type="http://schemas.openxmlformats.org/officeDocument/2006/relationships/customXml" Target="../customXml/item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slide" Target="slides/slide119.xml"/><Relationship Id="rId158" Type="http://schemas.openxmlformats.org/officeDocument/2006/relationships/slide" Target="slides/slide140.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3" Type="http://schemas.openxmlformats.org/officeDocument/2006/relationships/slide" Target="slides/slide135.xml"/><Relationship Id="rId174" Type="http://schemas.openxmlformats.org/officeDocument/2006/relationships/slide" Target="slides/slide156.xml"/><Relationship Id="rId179" Type="http://schemas.openxmlformats.org/officeDocument/2006/relationships/slide" Target="slides/slide161.xml"/><Relationship Id="rId195" Type="http://schemas.openxmlformats.org/officeDocument/2006/relationships/handoutMaster" Target="handoutMasters/handoutMaster1.xml"/><Relationship Id="rId190" Type="http://schemas.openxmlformats.org/officeDocument/2006/relationships/slide" Target="slides/slide172.xml"/><Relationship Id="rId15" Type="http://schemas.openxmlformats.org/officeDocument/2006/relationships/slideMaster" Target="slideMasters/slideMaster9.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 Id="rId10" Type="http://schemas.openxmlformats.org/officeDocument/2006/relationships/slideMaster" Target="slideMasters/slideMaster4.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43" Type="http://schemas.openxmlformats.org/officeDocument/2006/relationships/slide" Target="slides/slide125.xml"/><Relationship Id="rId148" Type="http://schemas.openxmlformats.org/officeDocument/2006/relationships/slide" Target="slides/slide130.xml"/><Relationship Id="rId164" Type="http://schemas.openxmlformats.org/officeDocument/2006/relationships/slide" Target="slides/slide146.xml"/><Relationship Id="rId169" Type="http://schemas.openxmlformats.org/officeDocument/2006/relationships/slide" Target="slides/slide151.xml"/><Relationship Id="rId185" Type="http://schemas.openxmlformats.org/officeDocument/2006/relationships/slide" Target="slides/slide167.xml"/><Relationship Id="rId4" Type="http://schemas.openxmlformats.org/officeDocument/2006/relationships/customXml" Target="../customXml/item4.xml"/><Relationship Id="rId9" Type="http://schemas.openxmlformats.org/officeDocument/2006/relationships/slideMaster" Target="slideMasters/slideMaster3.xml"/><Relationship Id="rId180" Type="http://schemas.openxmlformats.org/officeDocument/2006/relationships/slide" Target="slides/slide162.xml"/><Relationship Id="rId26" Type="http://schemas.openxmlformats.org/officeDocument/2006/relationships/slide" Target="slides/slide8.xml"/><Relationship Id="rId47" Type="http://schemas.openxmlformats.org/officeDocument/2006/relationships/slide" Target="slides/slide29.xml"/><Relationship Id="rId68" Type="http://schemas.openxmlformats.org/officeDocument/2006/relationships/slide" Target="slides/slide50.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54" Type="http://schemas.openxmlformats.org/officeDocument/2006/relationships/slide" Target="slides/slide136.xml"/><Relationship Id="rId175" Type="http://schemas.openxmlformats.org/officeDocument/2006/relationships/slide" Target="slides/slide15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nne J Dillon-Thomas (DELWP)" userId="c41f1889-7404-4d13-9144-ef753e29e7e6" providerId="ADAL" clId="{016B9265-15B0-4FFA-AE6B-C432F4FBEE5F}"/>
    <pc:docChg chg="custSel modSld">
      <pc:chgData name="Leanne J Dillon-Thomas (DELWP)" userId="c41f1889-7404-4d13-9144-ef753e29e7e6" providerId="ADAL" clId="{016B9265-15B0-4FFA-AE6B-C432F4FBEE5F}" dt="2021-05-06T00:42:52.276" v="120" actId="6549"/>
      <pc:docMkLst>
        <pc:docMk/>
      </pc:docMkLst>
      <pc:sldChg chg="modNotesTx">
        <pc:chgData name="Leanne J Dillon-Thomas (DELWP)" userId="c41f1889-7404-4d13-9144-ef753e29e7e6" providerId="ADAL" clId="{016B9265-15B0-4FFA-AE6B-C432F4FBEE5F}" dt="2021-05-06T00:29:21.283" v="18" actId="6549"/>
        <pc:sldMkLst>
          <pc:docMk/>
          <pc:sldMk cId="2731851562" sldId="267"/>
        </pc:sldMkLst>
      </pc:sldChg>
      <pc:sldChg chg="modNotesTx">
        <pc:chgData name="Leanne J Dillon-Thomas (DELWP)" userId="c41f1889-7404-4d13-9144-ef753e29e7e6" providerId="ADAL" clId="{016B9265-15B0-4FFA-AE6B-C432F4FBEE5F}" dt="2021-05-06T00:29:38.753" v="20" actId="6549"/>
        <pc:sldMkLst>
          <pc:docMk/>
          <pc:sldMk cId="713902977" sldId="269"/>
        </pc:sldMkLst>
      </pc:sldChg>
      <pc:sldChg chg="modNotesTx">
        <pc:chgData name="Leanne J Dillon-Thomas (DELWP)" userId="c41f1889-7404-4d13-9144-ef753e29e7e6" providerId="ADAL" clId="{016B9265-15B0-4FFA-AE6B-C432F4FBEE5F}" dt="2021-05-06T00:29:31.175" v="19" actId="6549"/>
        <pc:sldMkLst>
          <pc:docMk/>
          <pc:sldMk cId="2869882374" sldId="272"/>
        </pc:sldMkLst>
      </pc:sldChg>
      <pc:sldChg chg="modNotesTx">
        <pc:chgData name="Leanne J Dillon-Thomas (DELWP)" userId="c41f1889-7404-4d13-9144-ef753e29e7e6" providerId="ADAL" clId="{016B9265-15B0-4FFA-AE6B-C432F4FBEE5F}" dt="2021-05-06T00:30:15.553" v="25" actId="6549"/>
        <pc:sldMkLst>
          <pc:docMk/>
          <pc:sldMk cId="4105761921" sldId="285"/>
        </pc:sldMkLst>
      </pc:sldChg>
      <pc:sldChg chg="modSp mod">
        <pc:chgData name="Leanne J Dillon-Thomas (DELWP)" userId="c41f1889-7404-4d13-9144-ef753e29e7e6" providerId="ADAL" clId="{016B9265-15B0-4FFA-AE6B-C432F4FBEE5F}" dt="2021-05-06T00:32:25.578" v="36" actId="27636"/>
        <pc:sldMkLst>
          <pc:docMk/>
          <pc:sldMk cId="800564395" sldId="287"/>
        </pc:sldMkLst>
        <pc:spChg chg="mod">
          <ac:chgData name="Leanne J Dillon-Thomas (DELWP)" userId="c41f1889-7404-4d13-9144-ef753e29e7e6" providerId="ADAL" clId="{016B9265-15B0-4FFA-AE6B-C432F4FBEE5F}" dt="2021-05-06T00:32:25.578" v="36" actId="27636"/>
          <ac:spMkLst>
            <pc:docMk/>
            <pc:sldMk cId="800564395" sldId="287"/>
            <ac:spMk id="9" creationId="{D12FEC5F-AD61-4C04-A6F4-3B586EB806BF}"/>
          </ac:spMkLst>
        </pc:spChg>
      </pc:sldChg>
      <pc:sldChg chg="modNotesTx">
        <pc:chgData name="Leanne J Dillon-Thomas (DELWP)" userId="c41f1889-7404-4d13-9144-ef753e29e7e6" providerId="ADAL" clId="{016B9265-15B0-4FFA-AE6B-C432F4FBEE5F}" dt="2021-05-06T00:37:13.149" v="70" actId="6549"/>
        <pc:sldMkLst>
          <pc:docMk/>
          <pc:sldMk cId="1433315251" sldId="305"/>
        </pc:sldMkLst>
      </pc:sldChg>
      <pc:sldChg chg="modNotesTx">
        <pc:chgData name="Leanne J Dillon-Thomas (DELWP)" userId="c41f1889-7404-4d13-9144-ef753e29e7e6" providerId="ADAL" clId="{016B9265-15B0-4FFA-AE6B-C432F4FBEE5F}" dt="2021-05-06T00:37:26.129" v="71" actId="6549"/>
        <pc:sldMkLst>
          <pc:docMk/>
          <pc:sldMk cId="1300989894" sldId="309"/>
        </pc:sldMkLst>
      </pc:sldChg>
      <pc:sldChg chg="modNotesTx">
        <pc:chgData name="Leanne J Dillon-Thomas (DELWP)" userId="c41f1889-7404-4d13-9144-ef753e29e7e6" providerId="ADAL" clId="{016B9265-15B0-4FFA-AE6B-C432F4FBEE5F}" dt="2021-05-06T00:37:39.686" v="73" actId="6549"/>
        <pc:sldMkLst>
          <pc:docMk/>
          <pc:sldMk cId="2285632976" sldId="323"/>
        </pc:sldMkLst>
      </pc:sldChg>
      <pc:sldChg chg="modNotesTx">
        <pc:chgData name="Leanne J Dillon-Thomas (DELWP)" userId="c41f1889-7404-4d13-9144-ef753e29e7e6" providerId="ADAL" clId="{016B9265-15B0-4FFA-AE6B-C432F4FBEE5F}" dt="2021-05-06T00:37:31.600" v="72" actId="6549"/>
        <pc:sldMkLst>
          <pc:docMk/>
          <pc:sldMk cId="2891328327" sldId="325"/>
        </pc:sldMkLst>
      </pc:sldChg>
      <pc:sldChg chg="modNotesTx">
        <pc:chgData name="Leanne J Dillon-Thomas (DELWP)" userId="c41f1889-7404-4d13-9144-ef753e29e7e6" providerId="ADAL" clId="{016B9265-15B0-4FFA-AE6B-C432F4FBEE5F}" dt="2021-05-06T00:37:08.803" v="69" actId="6549"/>
        <pc:sldMkLst>
          <pc:docMk/>
          <pc:sldMk cId="3697164250" sldId="327"/>
        </pc:sldMkLst>
      </pc:sldChg>
      <pc:sldChg chg="modNotesTx">
        <pc:chgData name="Leanne J Dillon-Thomas (DELWP)" userId="c41f1889-7404-4d13-9144-ef753e29e7e6" providerId="ADAL" clId="{016B9265-15B0-4FFA-AE6B-C432F4FBEE5F}" dt="2021-05-06T00:37:04.078" v="68" actId="6549"/>
        <pc:sldMkLst>
          <pc:docMk/>
          <pc:sldMk cId="3068126312" sldId="328"/>
        </pc:sldMkLst>
      </pc:sldChg>
      <pc:sldChg chg="modNotesTx">
        <pc:chgData name="Leanne J Dillon-Thomas (DELWP)" userId="c41f1889-7404-4d13-9144-ef753e29e7e6" providerId="ADAL" clId="{016B9265-15B0-4FFA-AE6B-C432F4FBEE5F}" dt="2021-05-06T00:37:00.357" v="67" actId="6549"/>
        <pc:sldMkLst>
          <pc:docMk/>
          <pc:sldMk cId="499833742" sldId="329"/>
        </pc:sldMkLst>
      </pc:sldChg>
      <pc:sldChg chg="modNotesTx">
        <pc:chgData name="Leanne J Dillon-Thomas (DELWP)" userId="c41f1889-7404-4d13-9144-ef753e29e7e6" providerId="ADAL" clId="{016B9265-15B0-4FFA-AE6B-C432F4FBEE5F}" dt="2021-05-06T00:36:55.525" v="66" actId="6549"/>
        <pc:sldMkLst>
          <pc:docMk/>
          <pc:sldMk cId="438645987" sldId="331"/>
        </pc:sldMkLst>
      </pc:sldChg>
      <pc:sldChg chg="modNotesTx">
        <pc:chgData name="Leanne J Dillon-Thomas (DELWP)" userId="c41f1889-7404-4d13-9144-ef753e29e7e6" providerId="ADAL" clId="{016B9265-15B0-4FFA-AE6B-C432F4FBEE5F}" dt="2021-05-06T00:36:49.757" v="65" actId="6549"/>
        <pc:sldMkLst>
          <pc:docMk/>
          <pc:sldMk cId="1355403984" sldId="332"/>
        </pc:sldMkLst>
      </pc:sldChg>
      <pc:sldChg chg="modNotesTx">
        <pc:chgData name="Leanne J Dillon-Thomas (DELWP)" userId="c41f1889-7404-4d13-9144-ef753e29e7e6" providerId="ADAL" clId="{016B9265-15B0-4FFA-AE6B-C432F4FBEE5F}" dt="2021-05-06T00:35:17.118" v="53" actId="6549"/>
        <pc:sldMkLst>
          <pc:docMk/>
          <pc:sldMk cId="2218860973" sldId="728"/>
        </pc:sldMkLst>
      </pc:sldChg>
      <pc:sldChg chg="modNotesTx">
        <pc:chgData name="Leanne J Dillon-Thomas (DELWP)" userId="c41f1889-7404-4d13-9144-ef753e29e7e6" providerId="ADAL" clId="{016B9265-15B0-4FFA-AE6B-C432F4FBEE5F}" dt="2021-05-06T00:38:27.118" v="82" actId="6549"/>
        <pc:sldMkLst>
          <pc:docMk/>
          <pc:sldMk cId="2830979258" sldId="759"/>
        </pc:sldMkLst>
      </pc:sldChg>
      <pc:sldChg chg="modNotesTx">
        <pc:chgData name="Leanne J Dillon-Thomas (DELWP)" userId="c41f1889-7404-4d13-9144-ef753e29e7e6" providerId="ADAL" clId="{016B9265-15B0-4FFA-AE6B-C432F4FBEE5F}" dt="2021-05-06T00:38:04.483" v="77" actId="6549"/>
        <pc:sldMkLst>
          <pc:docMk/>
          <pc:sldMk cId="1442527062" sldId="762"/>
        </pc:sldMkLst>
      </pc:sldChg>
      <pc:sldChg chg="modNotesTx">
        <pc:chgData name="Leanne J Dillon-Thomas (DELWP)" userId="c41f1889-7404-4d13-9144-ef753e29e7e6" providerId="ADAL" clId="{016B9265-15B0-4FFA-AE6B-C432F4FBEE5F}" dt="2021-05-06T00:38:09.173" v="78" actId="6549"/>
        <pc:sldMkLst>
          <pc:docMk/>
          <pc:sldMk cId="2879607056" sldId="763"/>
        </pc:sldMkLst>
      </pc:sldChg>
      <pc:sldChg chg="modNotesTx">
        <pc:chgData name="Leanne J Dillon-Thomas (DELWP)" userId="c41f1889-7404-4d13-9144-ef753e29e7e6" providerId="ADAL" clId="{016B9265-15B0-4FFA-AE6B-C432F4FBEE5F}" dt="2021-05-06T00:37:55.438" v="75" actId="6549"/>
        <pc:sldMkLst>
          <pc:docMk/>
          <pc:sldMk cId="2104424443" sldId="765"/>
        </pc:sldMkLst>
      </pc:sldChg>
      <pc:sldChg chg="modNotesTx">
        <pc:chgData name="Leanne J Dillon-Thomas (DELWP)" userId="c41f1889-7404-4d13-9144-ef753e29e7e6" providerId="ADAL" clId="{016B9265-15B0-4FFA-AE6B-C432F4FBEE5F}" dt="2021-05-06T00:38:59.333" v="90" actId="6549"/>
        <pc:sldMkLst>
          <pc:docMk/>
          <pc:sldMk cId="4031605237" sldId="784"/>
        </pc:sldMkLst>
      </pc:sldChg>
      <pc:sldChg chg="modNotesTx">
        <pc:chgData name="Leanne J Dillon-Thomas (DELWP)" userId="c41f1889-7404-4d13-9144-ef753e29e7e6" providerId="ADAL" clId="{016B9265-15B0-4FFA-AE6B-C432F4FBEE5F}" dt="2021-05-06T00:38:55.717" v="89" actId="6549"/>
        <pc:sldMkLst>
          <pc:docMk/>
          <pc:sldMk cId="2938322407" sldId="791"/>
        </pc:sldMkLst>
      </pc:sldChg>
      <pc:sldChg chg="modNotesTx">
        <pc:chgData name="Leanne J Dillon-Thomas (DELWP)" userId="c41f1889-7404-4d13-9144-ef753e29e7e6" providerId="ADAL" clId="{016B9265-15B0-4FFA-AE6B-C432F4FBEE5F}" dt="2021-05-06T00:38:31.798" v="83" actId="6549"/>
        <pc:sldMkLst>
          <pc:docMk/>
          <pc:sldMk cId="340216064" sldId="795"/>
        </pc:sldMkLst>
      </pc:sldChg>
      <pc:sldChg chg="modNotesTx">
        <pc:chgData name="Leanne J Dillon-Thomas (DELWP)" userId="c41f1889-7404-4d13-9144-ef753e29e7e6" providerId="ADAL" clId="{016B9265-15B0-4FFA-AE6B-C432F4FBEE5F}" dt="2021-05-06T00:39:07.662" v="92" actId="6549"/>
        <pc:sldMkLst>
          <pc:docMk/>
          <pc:sldMk cId="117780600" sldId="796"/>
        </pc:sldMkLst>
      </pc:sldChg>
      <pc:sldChg chg="modNotesTx">
        <pc:chgData name="Leanne J Dillon-Thomas (DELWP)" userId="c41f1889-7404-4d13-9144-ef753e29e7e6" providerId="ADAL" clId="{016B9265-15B0-4FFA-AE6B-C432F4FBEE5F}" dt="2021-05-06T00:39:03.398" v="91" actId="6549"/>
        <pc:sldMkLst>
          <pc:docMk/>
          <pc:sldMk cId="493049908" sldId="797"/>
        </pc:sldMkLst>
      </pc:sldChg>
      <pc:sldChg chg="modNotesTx">
        <pc:chgData name="Leanne J Dillon-Thomas (DELWP)" userId="c41f1889-7404-4d13-9144-ef753e29e7e6" providerId="ADAL" clId="{016B9265-15B0-4FFA-AE6B-C432F4FBEE5F}" dt="2021-05-06T00:39:16.778" v="94" actId="6549"/>
        <pc:sldMkLst>
          <pc:docMk/>
          <pc:sldMk cId="3640099733" sldId="798"/>
        </pc:sldMkLst>
      </pc:sldChg>
      <pc:sldChg chg="modNotesTx">
        <pc:chgData name="Leanne J Dillon-Thomas (DELWP)" userId="c41f1889-7404-4d13-9144-ef753e29e7e6" providerId="ADAL" clId="{016B9265-15B0-4FFA-AE6B-C432F4FBEE5F}" dt="2021-05-06T00:38:23.212" v="81" actId="6549"/>
        <pc:sldMkLst>
          <pc:docMk/>
          <pc:sldMk cId="2601534461" sldId="803"/>
        </pc:sldMkLst>
      </pc:sldChg>
      <pc:sldChg chg="modNotesTx">
        <pc:chgData name="Leanne J Dillon-Thomas (DELWP)" userId="c41f1889-7404-4d13-9144-ef753e29e7e6" providerId="ADAL" clId="{016B9265-15B0-4FFA-AE6B-C432F4FBEE5F}" dt="2021-05-06T00:38:36.303" v="84" actId="6549"/>
        <pc:sldMkLst>
          <pc:docMk/>
          <pc:sldMk cId="2217308815" sldId="806"/>
        </pc:sldMkLst>
      </pc:sldChg>
      <pc:sldChg chg="modNotesTx">
        <pc:chgData name="Leanne J Dillon-Thomas (DELWP)" userId="c41f1889-7404-4d13-9144-ef753e29e7e6" providerId="ADAL" clId="{016B9265-15B0-4FFA-AE6B-C432F4FBEE5F}" dt="2021-05-06T00:38:41.136" v="85" actId="6549"/>
        <pc:sldMkLst>
          <pc:docMk/>
          <pc:sldMk cId="1844761037" sldId="807"/>
        </pc:sldMkLst>
      </pc:sldChg>
      <pc:sldChg chg="modNotesTx">
        <pc:chgData name="Leanne J Dillon-Thomas (DELWP)" userId="c41f1889-7404-4d13-9144-ef753e29e7e6" providerId="ADAL" clId="{016B9265-15B0-4FFA-AE6B-C432F4FBEE5F}" dt="2021-05-06T00:38:45.098" v="86" actId="6549"/>
        <pc:sldMkLst>
          <pc:docMk/>
          <pc:sldMk cId="711168610" sldId="808"/>
        </pc:sldMkLst>
      </pc:sldChg>
      <pc:sldChg chg="modNotesTx">
        <pc:chgData name="Leanne J Dillon-Thomas (DELWP)" userId="c41f1889-7404-4d13-9144-ef753e29e7e6" providerId="ADAL" clId="{016B9265-15B0-4FFA-AE6B-C432F4FBEE5F}" dt="2021-05-06T00:38:48.248" v="87" actId="6549"/>
        <pc:sldMkLst>
          <pc:docMk/>
          <pc:sldMk cId="3986572708" sldId="813"/>
        </pc:sldMkLst>
      </pc:sldChg>
      <pc:sldChg chg="modNotesTx">
        <pc:chgData name="Leanne J Dillon-Thomas (DELWP)" userId="c41f1889-7404-4d13-9144-ef753e29e7e6" providerId="ADAL" clId="{016B9265-15B0-4FFA-AE6B-C432F4FBEE5F}" dt="2021-05-06T00:38:51.876" v="88" actId="6549"/>
        <pc:sldMkLst>
          <pc:docMk/>
          <pc:sldMk cId="1640714000" sldId="815"/>
        </pc:sldMkLst>
      </pc:sldChg>
      <pc:sldChg chg="modNotesTx">
        <pc:chgData name="Leanne J Dillon-Thomas (DELWP)" userId="c41f1889-7404-4d13-9144-ef753e29e7e6" providerId="ADAL" clId="{016B9265-15B0-4FFA-AE6B-C432F4FBEE5F}" dt="2021-05-06T00:38:00.135" v="76" actId="6549"/>
        <pc:sldMkLst>
          <pc:docMk/>
          <pc:sldMk cId="1150347229" sldId="817"/>
        </pc:sldMkLst>
      </pc:sldChg>
      <pc:sldChg chg="modNotesTx">
        <pc:chgData name="Leanne J Dillon-Thomas (DELWP)" userId="c41f1889-7404-4d13-9144-ef753e29e7e6" providerId="ADAL" clId="{016B9265-15B0-4FFA-AE6B-C432F4FBEE5F}" dt="2021-05-06T00:39:46.895" v="99" actId="6549"/>
        <pc:sldMkLst>
          <pc:docMk/>
          <pc:sldMk cId="2344788220" sldId="818"/>
        </pc:sldMkLst>
      </pc:sldChg>
      <pc:sldChg chg="modNotesTx">
        <pc:chgData name="Leanne J Dillon-Thomas (DELWP)" userId="c41f1889-7404-4d13-9144-ef753e29e7e6" providerId="ADAL" clId="{016B9265-15B0-4FFA-AE6B-C432F4FBEE5F}" dt="2021-05-06T00:39:41.457" v="98" actId="6549"/>
        <pc:sldMkLst>
          <pc:docMk/>
          <pc:sldMk cId="1055840084" sldId="823"/>
        </pc:sldMkLst>
      </pc:sldChg>
      <pc:sldChg chg="modNotesTx">
        <pc:chgData name="Leanne J Dillon-Thomas (DELWP)" userId="c41f1889-7404-4d13-9144-ef753e29e7e6" providerId="ADAL" clId="{016B9265-15B0-4FFA-AE6B-C432F4FBEE5F}" dt="2021-05-06T00:39:27.558" v="97" actId="6549"/>
        <pc:sldMkLst>
          <pc:docMk/>
          <pc:sldMk cId="4138955521" sldId="825"/>
        </pc:sldMkLst>
      </pc:sldChg>
      <pc:sldChg chg="modNotesTx">
        <pc:chgData name="Leanne J Dillon-Thomas (DELWP)" userId="c41f1889-7404-4d13-9144-ef753e29e7e6" providerId="ADAL" clId="{016B9265-15B0-4FFA-AE6B-C432F4FBEE5F}" dt="2021-05-06T00:41:11.059" v="116" actId="6549"/>
        <pc:sldMkLst>
          <pc:docMk/>
          <pc:sldMk cId="1233093305" sldId="905"/>
        </pc:sldMkLst>
      </pc:sldChg>
      <pc:sldChg chg="modNotesTx">
        <pc:chgData name="Leanne J Dillon-Thomas (DELWP)" userId="c41f1889-7404-4d13-9144-ef753e29e7e6" providerId="ADAL" clId="{016B9265-15B0-4FFA-AE6B-C432F4FBEE5F}" dt="2021-05-06T00:40:26.160" v="106" actId="6549"/>
        <pc:sldMkLst>
          <pc:docMk/>
          <pc:sldMk cId="2100662162" sldId="907"/>
        </pc:sldMkLst>
      </pc:sldChg>
      <pc:sldChg chg="modNotesTx">
        <pc:chgData name="Leanne J Dillon-Thomas (DELWP)" userId="c41f1889-7404-4d13-9144-ef753e29e7e6" providerId="ADAL" clId="{016B9265-15B0-4FFA-AE6B-C432F4FBEE5F}" dt="2021-05-06T00:40:33.268" v="108" actId="6549"/>
        <pc:sldMkLst>
          <pc:docMk/>
          <pc:sldMk cId="477781789" sldId="937"/>
        </pc:sldMkLst>
      </pc:sldChg>
      <pc:sldChg chg="modNotesTx">
        <pc:chgData name="Leanne J Dillon-Thomas (DELWP)" userId="c41f1889-7404-4d13-9144-ef753e29e7e6" providerId="ADAL" clId="{016B9265-15B0-4FFA-AE6B-C432F4FBEE5F}" dt="2021-05-06T00:40:58.596" v="113" actId="6549"/>
        <pc:sldMkLst>
          <pc:docMk/>
          <pc:sldMk cId="1990115878" sldId="965"/>
        </pc:sldMkLst>
      </pc:sldChg>
      <pc:sldChg chg="modNotesTx">
        <pc:chgData name="Leanne J Dillon-Thomas (DELWP)" userId="c41f1889-7404-4d13-9144-ef753e29e7e6" providerId="ADAL" clId="{016B9265-15B0-4FFA-AE6B-C432F4FBEE5F}" dt="2021-05-06T00:41:02.136" v="114" actId="6549"/>
        <pc:sldMkLst>
          <pc:docMk/>
          <pc:sldMk cId="2417963095" sldId="966"/>
        </pc:sldMkLst>
      </pc:sldChg>
      <pc:sldChg chg="modNotesTx">
        <pc:chgData name="Leanne J Dillon-Thomas (DELWP)" userId="c41f1889-7404-4d13-9144-ef753e29e7e6" providerId="ADAL" clId="{016B9265-15B0-4FFA-AE6B-C432F4FBEE5F}" dt="2021-05-06T00:40:05.612" v="102" actId="6549"/>
        <pc:sldMkLst>
          <pc:docMk/>
          <pc:sldMk cId="3464623189" sldId="1037"/>
        </pc:sldMkLst>
      </pc:sldChg>
      <pc:sldChg chg="modNotesTx">
        <pc:chgData name="Leanne J Dillon-Thomas (DELWP)" userId="c41f1889-7404-4d13-9144-ef753e29e7e6" providerId="ADAL" clId="{016B9265-15B0-4FFA-AE6B-C432F4FBEE5F}" dt="2021-05-06T00:40:09.257" v="103" actId="6549"/>
        <pc:sldMkLst>
          <pc:docMk/>
          <pc:sldMk cId="1030421691" sldId="1038"/>
        </pc:sldMkLst>
      </pc:sldChg>
      <pc:sldChg chg="modNotesTx">
        <pc:chgData name="Leanne J Dillon-Thomas (DELWP)" userId="c41f1889-7404-4d13-9144-ef753e29e7e6" providerId="ADAL" clId="{016B9265-15B0-4FFA-AE6B-C432F4FBEE5F}" dt="2021-05-06T00:40:22.199" v="105" actId="6549"/>
        <pc:sldMkLst>
          <pc:docMk/>
          <pc:sldMk cId="1210373023" sldId="1041"/>
        </pc:sldMkLst>
      </pc:sldChg>
      <pc:sldChg chg="modNotesTx">
        <pc:chgData name="Leanne J Dillon-Thomas (DELWP)" userId="c41f1889-7404-4d13-9144-ef753e29e7e6" providerId="ADAL" clId="{016B9265-15B0-4FFA-AE6B-C432F4FBEE5F}" dt="2021-05-06T00:40:36.352" v="109" actId="6549"/>
        <pc:sldMkLst>
          <pc:docMk/>
          <pc:sldMk cId="2752619626" sldId="1042"/>
        </pc:sldMkLst>
      </pc:sldChg>
      <pc:sldChg chg="modNotesTx">
        <pc:chgData name="Leanne J Dillon-Thomas (DELWP)" userId="c41f1889-7404-4d13-9144-ef753e29e7e6" providerId="ADAL" clId="{016B9265-15B0-4FFA-AE6B-C432F4FBEE5F}" dt="2021-05-06T00:40:14.009" v="104" actId="6549"/>
        <pc:sldMkLst>
          <pc:docMk/>
          <pc:sldMk cId="3416204724" sldId="1043"/>
        </pc:sldMkLst>
      </pc:sldChg>
      <pc:sldChg chg="modNotesTx">
        <pc:chgData name="Leanne J Dillon-Thomas (DELWP)" userId="c41f1889-7404-4d13-9144-ef753e29e7e6" providerId="ADAL" clId="{016B9265-15B0-4FFA-AE6B-C432F4FBEE5F}" dt="2021-05-06T00:40:44.603" v="110" actId="6549"/>
        <pc:sldMkLst>
          <pc:docMk/>
          <pc:sldMk cId="3231915152" sldId="1044"/>
        </pc:sldMkLst>
      </pc:sldChg>
      <pc:sldChg chg="modNotesTx">
        <pc:chgData name="Leanne J Dillon-Thomas (DELWP)" userId="c41f1889-7404-4d13-9144-ef753e29e7e6" providerId="ADAL" clId="{016B9265-15B0-4FFA-AE6B-C432F4FBEE5F}" dt="2021-05-06T00:40:29.768" v="107" actId="6549"/>
        <pc:sldMkLst>
          <pc:docMk/>
          <pc:sldMk cId="3270973320" sldId="1047"/>
        </pc:sldMkLst>
      </pc:sldChg>
      <pc:sldChg chg="modNotesTx">
        <pc:chgData name="Leanne J Dillon-Thomas (DELWP)" userId="c41f1889-7404-4d13-9144-ef753e29e7e6" providerId="ADAL" clId="{016B9265-15B0-4FFA-AE6B-C432F4FBEE5F}" dt="2021-05-06T00:35:23.213" v="54" actId="6549"/>
        <pc:sldMkLst>
          <pc:docMk/>
          <pc:sldMk cId="3687854032" sldId="1054"/>
        </pc:sldMkLst>
      </pc:sldChg>
      <pc:sldChg chg="modNotesTx">
        <pc:chgData name="Leanne J Dillon-Thomas (DELWP)" userId="c41f1889-7404-4d13-9144-ef753e29e7e6" providerId="ADAL" clId="{016B9265-15B0-4FFA-AE6B-C432F4FBEE5F}" dt="2021-05-06T00:35:34.586" v="55" actId="6549"/>
        <pc:sldMkLst>
          <pc:docMk/>
          <pc:sldMk cId="2150107334" sldId="1058"/>
        </pc:sldMkLst>
      </pc:sldChg>
      <pc:sldChg chg="modNotesTx">
        <pc:chgData name="Leanne J Dillon-Thomas (DELWP)" userId="c41f1889-7404-4d13-9144-ef753e29e7e6" providerId="ADAL" clId="{016B9265-15B0-4FFA-AE6B-C432F4FBEE5F}" dt="2021-05-06T00:35:07.658" v="52" actId="6549"/>
        <pc:sldMkLst>
          <pc:docMk/>
          <pc:sldMk cId="2836105815" sldId="1066"/>
        </pc:sldMkLst>
      </pc:sldChg>
      <pc:sldChg chg="modNotesTx">
        <pc:chgData name="Leanne J Dillon-Thomas (DELWP)" userId="c41f1889-7404-4d13-9144-ef753e29e7e6" providerId="ADAL" clId="{016B9265-15B0-4FFA-AE6B-C432F4FBEE5F}" dt="2021-05-06T00:40:50.467" v="111" actId="6549"/>
        <pc:sldMkLst>
          <pc:docMk/>
          <pc:sldMk cId="2667649516" sldId="1073"/>
        </pc:sldMkLst>
      </pc:sldChg>
      <pc:sldChg chg="modNotesTx">
        <pc:chgData name="Leanne J Dillon-Thomas (DELWP)" userId="c41f1889-7404-4d13-9144-ef753e29e7e6" providerId="ADAL" clId="{016B9265-15B0-4FFA-AE6B-C432F4FBEE5F}" dt="2021-05-06T00:41:14.331" v="117" actId="6549"/>
        <pc:sldMkLst>
          <pc:docMk/>
          <pc:sldMk cId="2520004680" sldId="1074"/>
        </pc:sldMkLst>
      </pc:sldChg>
      <pc:sldChg chg="modNotesTx">
        <pc:chgData name="Leanne J Dillon-Thomas (DELWP)" userId="c41f1889-7404-4d13-9144-ef753e29e7e6" providerId="ADAL" clId="{016B9265-15B0-4FFA-AE6B-C432F4FBEE5F}" dt="2021-05-06T00:27:00.210" v="2" actId="6549"/>
        <pc:sldMkLst>
          <pc:docMk/>
          <pc:sldMk cId="3279987896" sldId="1079"/>
        </pc:sldMkLst>
      </pc:sldChg>
      <pc:sldChg chg="modNotesTx">
        <pc:chgData name="Leanne J Dillon-Thomas (DELWP)" userId="c41f1889-7404-4d13-9144-ef753e29e7e6" providerId="ADAL" clId="{016B9265-15B0-4FFA-AE6B-C432F4FBEE5F}" dt="2021-05-06T00:26:49.611" v="1" actId="6549"/>
        <pc:sldMkLst>
          <pc:docMk/>
          <pc:sldMk cId="2486489222" sldId="1080"/>
        </pc:sldMkLst>
      </pc:sldChg>
      <pc:sldChg chg="modNotesTx">
        <pc:chgData name="Leanne J Dillon-Thomas (DELWP)" userId="c41f1889-7404-4d13-9144-ef753e29e7e6" providerId="ADAL" clId="{016B9265-15B0-4FFA-AE6B-C432F4FBEE5F}" dt="2021-05-06T00:26:30.229" v="0" actId="6549"/>
        <pc:sldMkLst>
          <pc:docMk/>
          <pc:sldMk cId="1180572683" sldId="1081"/>
        </pc:sldMkLst>
      </pc:sldChg>
      <pc:sldChg chg="modNotesTx">
        <pc:chgData name="Leanne J Dillon-Thomas (DELWP)" userId="c41f1889-7404-4d13-9144-ef753e29e7e6" providerId="ADAL" clId="{016B9265-15B0-4FFA-AE6B-C432F4FBEE5F}" dt="2021-05-06T00:27:07.297" v="3" actId="6549"/>
        <pc:sldMkLst>
          <pc:docMk/>
          <pc:sldMk cId="906012026" sldId="1082"/>
        </pc:sldMkLst>
      </pc:sldChg>
      <pc:sldChg chg="modNotesTx">
        <pc:chgData name="Leanne J Dillon-Thomas (DELWP)" userId="c41f1889-7404-4d13-9144-ef753e29e7e6" providerId="ADAL" clId="{016B9265-15B0-4FFA-AE6B-C432F4FBEE5F}" dt="2021-05-06T00:27:20.719" v="4" actId="6549"/>
        <pc:sldMkLst>
          <pc:docMk/>
          <pc:sldMk cId="2953380293" sldId="1083"/>
        </pc:sldMkLst>
      </pc:sldChg>
      <pc:sldChg chg="modNotesTx">
        <pc:chgData name="Leanne J Dillon-Thomas (DELWP)" userId="c41f1889-7404-4d13-9144-ef753e29e7e6" providerId="ADAL" clId="{016B9265-15B0-4FFA-AE6B-C432F4FBEE5F}" dt="2021-05-06T00:27:47.743" v="6" actId="6549"/>
        <pc:sldMkLst>
          <pc:docMk/>
          <pc:sldMk cId="3870673675" sldId="1084"/>
        </pc:sldMkLst>
      </pc:sldChg>
      <pc:sldChg chg="modNotesTx">
        <pc:chgData name="Leanne J Dillon-Thomas (DELWP)" userId="c41f1889-7404-4d13-9144-ef753e29e7e6" providerId="ADAL" clId="{016B9265-15B0-4FFA-AE6B-C432F4FBEE5F}" dt="2021-05-06T00:27:57.996" v="7" actId="6549"/>
        <pc:sldMkLst>
          <pc:docMk/>
          <pc:sldMk cId="1490640894" sldId="1085"/>
        </pc:sldMkLst>
      </pc:sldChg>
      <pc:sldChg chg="modNotesTx">
        <pc:chgData name="Leanne J Dillon-Thomas (DELWP)" userId="c41f1889-7404-4d13-9144-ef753e29e7e6" providerId="ADAL" clId="{016B9265-15B0-4FFA-AE6B-C432F4FBEE5F}" dt="2021-05-06T00:28:06.985" v="8" actId="6549"/>
        <pc:sldMkLst>
          <pc:docMk/>
          <pc:sldMk cId="208770063" sldId="1086"/>
        </pc:sldMkLst>
      </pc:sldChg>
      <pc:sldChg chg="modNotesTx">
        <pc:chgData name="Leanne J Dillon-Thomas (DELWP)" userId="c41f1889-7404-4d13-9144-ef753e29e7e6" providerId="ADAL" clId="{016B9265-15B0-4FFA-AE6B-C432F4FBEE5F}" dt="2021-05-06T00:27:32.827" v="5" actId="6549"/>
        <pc:sldMkLst>
          <pc:docMk/>
          <pc:sldMk cId="3196133377" sldId="1088"/>
        </pc:sldMkLst>
      </pc:sldChg>
      <pc:sldChg chg="modNotesTx">
        <pc:chgData name="Leanne J Dillon-Thomas (DELWP)" userId="c41f1889-7404-4d13-9144-ef753e29e7e6" providerId="ADAL" clId="{016B9265-15B0-4FFA-AE6B-C432F4FBEE5F}" dt="2021-05-06T00:28:27.331" v="11" actId="6549"/>
        <pc:sldMkLst>
          <pc:docMk/>
          <pc:sldMk cId="2311508305" sldId="1090"/>
        </pc:sldMkLst>
      </pc:sldChg>
      <pc:sldChg chg="modNotesTx">
        <pc:chgData name="Leanne J Dillon-Thomas (DELWP)" userId="c41f1889-7404-4d13-9144-ef753e29e7e6" providerId="ADAL" clId="{016B9265-15B0-4FFA-AE6B-C432F4FBEE5F}" dt="2021-05-06T00:29:00.021" v="16" actId="6549"/>
        <pc:sldMkLst>
          <pc:docMk/>
          <pc:sldMk cId="3818432866" sldId="1094"/>
        </pc:sldMkLst>
      </pc:sldChg>
      <pc:sldChg chg="modNotesTx">
        <pc:chgData name="Leanne J Dillon-Thomas (DELWP)" userId="c41f1889-7404-4d13-9144-ef753e29e7e6" providerId="ADAL" clId="{016B9265-15B0-4FFA-AE6B-C432F4FBEE5F}" dt="2021-05-06T00:28:44.448" v="13" actId="6549"/>
        <pc:sldMkLst>
          <pc:docMk/>
          <pc:sldMk cId="2939211509" sldId="1096"/>
        </pc:sldMkLst>
      </pc:sldChg>
      <pc:sldChg chg="modNotesTx">
        <pc:chgData name="Leanne J Dillon-Thomas (DELWP)" userId="c41f1889-7404-4d13-9144-ef753e29e7e6" providerId="ADAL" clId="{016B9265-15B0-4FFA-AE6B-C432F4FBEE5F}" dt="2021-05-06T00:28:50.824" v="14" actId="6549"/>
        <pc:sldMkLst>
          <pc:docMk/>
          <pc:sldMk cId="131351772" sldId="1097"/>
        </pc:sldMkLst>
      </pc:sldChg>
      <pc:sldChg chg="modNotesTx">
        <pc:chgData name="Leanne J Dillon-Thomas (DELWP)" userId="c41f1889-7404-4d13-9144-ef753e29e7e6" providerId="ADAL" clId="{016B9265-15B0-4FFA-AE6B-C432F4FBEE5F}" dt="2021-05-06T00:28:54.719" v="15" actId="6549"/>
        <pc:sldMkLst>
          <pc:docMk/>
          <pc:sldMk cId="3787251305" sldId="1098"/>
        </pc:sldMkLst>
      </pc:sldChg>
      <pc:sldChg chg="modNotesTx">
        <pc:chgData name="Leanne J Dillon-Thomas (DELWP)" userId="c41f1889-7404-4d13-9144-ef753e29e7e6" providerId="ADAL" clId="{016B9265-15B0-4FFA-AE6B-C432F4FBEE5F}" dt="2021-05-06T00:29:07.393" v="17" actId="6549"/>
        <pc:sldMkLst>
          <pc:docMk/>
          <pc:sldMk cId="1252519325" sldId="1099"/>
        </pc:sldMkLst>
      </pc:sldChg>
      <pc:sldChg chg="modNotesTx">
        <pc:chgData name="Leanne J Dillon-Thomas (DELWP)" userId="c41f1889-7404-4d13-9144-ef753e29e7e6" providerId="ADAL" clId="{016B9265-15B0-4FFA-AE6B-C432F4FBEE5F}" dt="2021-05-06T00:28:32.814" v="12" actId="6549"/>
        <pc:sldMkLst>
          <pc:docMk/>
          <pc:sldMk cId="1643854588" sldId="1100"/>
        </pc:sldMkLst>
      </pc:sldChg>
      <pc:sldChg chg="modNotesTx">
        <pc:chgData name="Leanne J Dillon-Thomas (DELWP)" userId="c41f1889-7404-4d13-9144-ef753e29e7e6" providerId="ADAL" clId="{016B9265-15B0-4FFA-AE6B-C432F4FBEE5F}" dt="2021-05-06T00:40:55.558" v="112" actId="6549"/>
        <pc:sldMkLst>
          <pc:docMk/>
          <pc:sldMk cId="779697270" sldId="1105"/>
        </pc:sldMkLst>
      </pc:sldChg>
      <pc:sldChg chg="modNotesTx">
        <pc:chgData name="Leanne J Dillon-Thomas (DELWP)" userId="c41f1889-7404-4d13-9144-ef753e29e7e6" providerId="ADAL" clId="{016B9265-15B0-4FFA-AE6B-C432F4FBEE5F}" dt="2021-05-06T00:41:19.741" v="118" actId="6549"/>
        <pc:sldMkLst>
          <pc:docMk/>
          <pc:sldMk cId="2076644381" sldId="1106"/>
        </pc:sldMkLst>
      </pc:sldChg>
      <pc:sldChg chg="modNotesTx">
        <pc:chgData name="Leanne J Dillon-Thomas (DELWP)" userId="c41f1889-7404-4d13-9144-ef753e29e7e6" providerId="ADAL" clId="{016B9265-15B0-4FFA-AE6B-C432F4FBEE5F}" dt="2021-05-06T00:36:27.299" v="62" actId="6549"/>
        <pc:sldMkLst>
          <pc:docMk/>
          <pc:sldMk cId="2735511007" sldId="1113"/>
        </pc:sldMkLst>
      </pc:sldChg>
      <pc:sldChg chg="modNotesTx">
        <pc:chgData name="Leanne J Dillon-Thomas (DELWP)" userId="c41f1889-7404-4d13-9144-ef753e29e7e6" providerId="ADAL" clId="{016B9265-15B0-4FFA-AE6B-C432F4FBEE5F}" dt="2021-05-06T00:36:22.062" v="61" actId="6549"/>
        <pc:sldMkLst>
          <pc:docMk/>
          <pc:sldMk cId="3774746550" sldId="1114"/>
        </pc:sldMkLst>
      </pc:sldChg>
      <pc:sldChg chg="modNotesTx">
        <pc:chgData name="Leanne J Dillon-Thomas (DELWP)" userId="c41f1889-7404-4d13-9144-ef753e29e7e6" providerId="ADAL" clId="{016B9265-15B0-4FFA-AE6B-C432F4FBEE5F}" dt="2021-05-06T00:36:39.994" v="64" actId="6549"/>
        <pc:sldMkLst>
          <pc:docMk/>
          <pc:sldMk cId="3426833248" sldId="1115"/>
        </pc:sldMkLst>
      </pc:sldChg>
      <pc:sldChg chg="modNotesTx">
        <pc:chgData name="Leanne J Dillon-Thomas (DELWP)" userId="c41f1889-7404-4d13-9144-ef753e29e7e6" providerId="ADAL" clId="{016B9265-15B0-4FFA-AE6B-C432F4FBEE5F}" dt="2021-05-06T00:41:05.934" v="115" actId="6549"/>
        <pc:sldMkLst>
          <pc:docMk/>
          <pc:sldMk cId="970366035" sldId="1116"/>
        </pc:sldMkLst>
      </pc:sldChg>
      <pc:sldChg chg="modNotesTx">
        <pc:chgData name="Leanne J Dillon-Thomas (DELWP)" userId="c41f1889-7404-4d13-9144-ef753e29e7e6" providerId="ADAL" clId="{016B9265-15B0-4FFA-AE6B-C432F4FBEE5F}" dt="2021-05-06T00:39:53.125" v="100" actId="6549"/>
        <pc:sldMkLst>
          <pc:docMk/>
          <pc:sldMk cId="3672537846" sldId="1118"/>
        </pc:sldMkLst>
      </pc:sldChg>
      <pc:sldChg chg="modNotesTx">
        <pc:chgData name="Leanne J Dillon-Thomas (DELWP)" userId="c41f1889-7404-4d13-9144-ef753e29e7e6" providerId="ADAL" clId="{016B9265-15B0-4FFA-AE6B-C432F4FBEE5F}" dt="2021-05-06T00:39:57.331" v="101" actId="6549"/>
        <pc:sldMkLst>
          <pc:docMk/>
          <pc:sldMk cId="1882528755" sldId="1121"/>
        </pc:sldMkLst>
      </pc:sldChg>
      <pc:sldChg chg="modNotesTx">
        <pc:chgData name="Leanne J Dillon-Thomas (DELWP)" userId="c41f1889-7404-4d13-9144-ef753e29e7e6" providerId="ADAL" clId="{016B9265-15B0-4FFA-AE6B-C432F4FBEE5F}" dt="2021-05-06T00:37:46.473" v="74" actId="6549"/>
        <pc:sldMkLst>
          <pc:docMk/>
          <pc:sldMk cId="3328078065" sldId="1125"/>
        </pc:sldMkLst>
      </pc:sldChg>
      <pc:sldChg chg="modNotesTx">
        <pc:chgData name="Leanne J Dillon-Thomas (DELWP)" userId="c41f1889-7404-4d13-9144-ef753e29e7e6" providerId="ADAL" clId="{016B9265-15B0-4FFA-AE6B-C432F4FBEE5F}" dt="2021-05-06T00:35:51.939" v="56" actId="6549"/>
        <pc:sldMkLst>
          <pc:docMk/>
          <pc:sldMk cId="55266407" sldId="1126"/>
        </pc:sldMkLst>
      </pc:sldChg>
      <pc:sldChg chg="modNotesTx">
        <pc:chgData name="Leanne J Dillon-Thomas (DELWP)" userId="c41f1889-7404-4d13-9144-ef753e29e7e6" providerId="ADAL" clId="{016B9265-15B0-4FFA-AE6B-C432F4FBEE5F}" dt="2021-05-06T00:35:58.997" v="57" actId="6549"/>
        <pc:sldMkLst>
          <pc:docMk/>
          <pc:sldMk cId="1548052014" sldId="1127"/>
        </pc:sldMkLst>
      </pc:sldChg>
      <pc:sldChg chg="modNotesTx">
        <pc:chgData name="Leanne J Dillon-Thomas (DELWP)" userId="c41f1889-7404-4d13-9144-ef753e29e7e6" providerId="ADAL" clId="{016B9265-15B0-4FFA-AE6B-C432F4FBEE5F}" dt="2021-05-06T00:36:03.286" v="58" actId="6549"/>
        <pc:sldMkLst>
          <pc:docMk/>
          <pc:sldMk cId="4207407346" sldId="1128"/>
        </pc:sldMkLst>
      </pc:sldChg>
      <pc:sldChg chg="modNotesTx">
        <pc:chgData name="Leanne J Dillon-Thomas (DELWP)" userId="c41f1889-7404-4d13-9144-ef753e29e7e6" providerId="ADAL" clId="{016B9265-15B0-4FFA-AE6B-C432F4FBEE5F}" dt="2021-05-06T00:36:07.244" v="59" actId="6549"/>
        <pc:sldMkLst>
          <pc:docMk/>
          <pc:sldMk cId="1744543646" sldId="1129"/>
        </pc:sldMkLst>
      </pc:sldChg>
      <pc:sldChg chg="modNotesTx">
        <pc:chgData name="Leanne J Dillon-Thomas (DELWP)" userId="c41f1889-7404-4d13-9144-ef753e29e7e6" providerId="ADAL" clId="{016B9265-15B0-4FFA-AE6B-C432F4FBEE5F}" dt="2021-05-06T00:29:43.504" v="21" actId="6549"/>
        <pc:sldMkLst>
          <pc:docMk/>
          <pc:sldMk cId="2821104364" sldId="1135"/>
        </pc:sldMkLst>
      </pc:sldChg>
      <pc:sldChg chg="modNotesTx">
        <pc:chgData name="Leanne J Dillon-Thomas (DELWP)" userId="c41f1889-7404-4d13-9144-ef753e29e7e6" providerId="ADAL" clId="{016B9265-15B0-4FFA-AE6B-C432F4FBEE5F}" dt="2021-05-06T00:29:47.926" v="22" actId="6549"/>
        <pc:sldMkLst>
          <pc:docMk/>
          <pc:sldMk cId="2596587058" sldId="1136"/>
        </pc:sldMkLst>
      </pc:sldChg>
      <pc:sldChg chg="modNotesTx">
        <pc:chgData name="Leanne J Dillon-Thomas (DELWP)" userId="c41f1889-7404-4d13-9144-ef753e29e7e6" providerId="ADAL" clId="{016B9265-15B0-4FFA-AE6B-C432F4FBEE5F}" dt="2021-05-06T00:29:54.305" v="23" actId="6549"/>
        <pc:sldMkLst>
          <pc:docMk/>
          <pc:sldMk cId="976969957" sldId="1137"/>
        </pc:sldMkLst>
      </pc:sldChg>
      <pc:sldChg chg="modNotesTx">
        <pc:chgData name="Leanne J Dillon-Thomas (DELWP)" userId="c41f1889-7404-4d13-9144-ef753e29e7e6" providerId="ADAL" clId="{016B9265-15B0-4FFA-AE6B-C432F4FBEE5F}" dt="2021-05-06T00:29:58.024" v="24" actId="6549"/>
        <pc:sldMkLst>
          <pc:docMk/>
          <pc:sldMk cId="2248392935" sldId="1138"/>
        </pc:sldMkLst>
      </pc:sldChg>
      <pc:sldChg chg="modNotesTx">
        <pc:chgData name="Leanne J Dillon-Thomas (DELWP)" userId="c41f1889-7404-4d13-9144-ef753e29e7e6" providerId="ADAL" clId="{016B9265-15B0-4FFA-AE6B-C432F4FBEE5F}" dt="2021-05-06T00:32:44.333" v="37" actId="6549"/>
        <pc:sldMkLst>
          <pc:docMk/>
          <pc:sldMk cId="2145293548" sldId="1140"/>
        </pc:sldMkLst>
      </pc:sldChg>
      <pc:sldChg chg="modNotesTx">
        <pc:chgData name="Leanne J Dillon-Thomas (DELWP)" userId="c41f1889-7404-4d13-9144-ef753e29e7e6" providerId="ADAL" clId="{016B9265-15B0-4FFA-AE6B-C432F4FBEE5F}" dt="2021-05-06T00:33:07.270" v="38" actId="6549"/>
        <pc:sldMkLst>
          <pc:docMk/>
          <pc:sldMk cId="731760135" sldId="1152"/>
        </pc:sldMkLst>
      </pc:sldChg>
      <pc:sldChg chg="modNotesTx">
        <pc:chgData name="Leanne J Dillon-Thomas (DELWP)" userId="c41f1889-7404-4d13-9144-ef753e29e7e6" providerId="ADAL" clId="{016B9265-15B0-4FFA-AE6B-C432F4FBEE5F}" dt="2021-05-06T00:33:16.041" v="39" actId="6549"/>
        <pc:sldMkLst>
          <pc:docMk/>
          <pc:sldMk cId="3427826713" sldId="1153"/>
        </pc:sldMkLst>
      </pc:sldChg>
      <pc:sldChg chg="modNotesTx">
        <pc:chgData name="Leanne J Dillon-Thomas (DELWP)" userId="c41f1889-7404-4d13-9144-ef753e29e7e6" providerId="ADAL" clId="{016B9265-15B0-4FFA-AE6B-C432F4FBEE5F}" dt="2021-05-06T00:33:24.728" v="40" actId="6549"/>
        <pc:sldMkLst>
          <pc:docMk/>
          <pc:sldMk cId="1582773013" sldId="1154"/>
        </pc:sldMkLst>
      </pc:sldChg>
      <pc:sldChg chg="modNotesTx">
        <pc:chgData name="Leanne J Dillon-Thomas (DELWP)" userId="c41f1889-7404-4d13-9144-ef753e29e7e6" providerId="ADAL" clId="{016B9265-15B0-4FFA-AE6B-C432F4FBEE5F}" dt="2021-05-06T00:33:32.853" v="41" actId="6549"/>
        <pc:sldMkLst>
          <pc:docMk/>
          <pc:sldMk cId="2604388555" sldId="1155"/>
        </pc:sldMkLst>
      </pc:sldChg>
      <pc:sldChg chg="modNotesTx">
        <pc:chgData name="Leanne J Dillon-Thomas (DELWP)" userId="c41f1889-7404-4d13-9144-ef753e29e7e6" providerId="ADAL" clId="{016B9265-15B0-4FFA-AE6B-C432F4FBEE5F}" dt="2021-05-06T00:33:51.452" v="42" actId="6549"/>
        <pc:sldMkLst>
          <pc:docMk/>
          <pc:sldMk cId="3966689443" sldId="1156"/>
        </pc:sldMkLst>
      </pc:sldChg>
      <pc:sldChg chg="modNotesTx">
        <pc:chgData name="Leanne J Dillon-Thomas (DELWP)" userId="c41f1889-7404-4d13-9144-ef753e29e7e6" providerId="ADAL" clId="{016B9265-15B0-4FFA-AE6B-C432F4FBEE5F}" dt="2021-05-06T00:33:58.350" v="43" actId="6549"/>
        <pc:sldMkLst>
          <pc:docMk/>
          <pc:sldMk cId="278877874" sldId="1157"/>
        </pc:sldMkLst>
      </pc:sldChg>
      <pc:sldChg chg="modNotesTx">
        <pc:chgData name="Leanne J Dillon-Thomas (DELWP)" userId="c41f1889-7404-4d13-9144-ef753e29e7e6" providerId="ADAL" clId="{016B9265-15B0-4FFA-AE6B-C432F4FBEE5F}" dt="2021-05-06T00:42:39.123" v="119" actId="5793"/>
        <pc:sldMkLst>
          <pc:docMk/>
          <pc:sldMk cId="103656567" sldId="1158"/>
        </pc:sldMkLst>
      </pc:sldChg>
      <pc:sldChg chg="modNotesTx">
        <pc:chgData name="Leanne J Dillon-Thomas (DELWP)" userId="c41f1889-7404-4d13-9144-ef753e29e7e6" providerId="ADAL" clId="{016B9265-15B0-4FFA-AE6B-C432F4FBEE5F}" dt="2021-05-06T00:34:21.003" v="45" actId="6549"/>
        <pc:sldMkLst>
          <pc:docMk/>
          <pc:sldMk cId="2202906124" sldId="1159"/>
        </pc:sldMkLst>
      </pc:sldChg>
      <pc:sldChg chg="modNotesTx">
        <pc:chgData name="Leanne J Dillon-Thomas (DELWP)" userId="c41f1889-7404-4d13-9144-ef753e29e7e6" providerId="ADAL" clId="{016B9265-15B0-4FFA-AE6B-C432F4FBEE5F}" dt="2021-05-06T00:34:34.944" v="48" actId="6549"/>
        <pc:sldMkLst>
          <pc:docMk/>
          <pc:sldMk cId="1277887481" sldId="1160"/>
        </pc:sldMkLst>
      </pc:sldChg>
      <pc:sldChg chg="modNotesTx">
        <pc:chgData name="Leanne J Dillon-Thomas (DELWP)" userId="c41f1889-7404-4d13-9144-ef753e29e7e6" providerId="ADAL" clId="{016B9265-15B0-4FFA-AE6B-C432F4FBEE5F}" dt="2021-05-06T00:42:52.276" v="120" actId="6549"/>
        <pc:sldMkLst>
          <pc:docMk/>
          <pc:sldMk cId="2037107677" sldId="1161"/>
        </pc:sldMkLst>
      </pc:sldChg>
      <pc:sldChg chg="modNotesTx">
        <pc:chgData name="Leanne J Dillon-Thomas (DELWP)" userId="c41f1889-7404-4d13-9144-ef753e29e7e6" providerId="ADAL" clId="{016B9265-15B0-4FFA-AE6B-C432F4FBEE5F}" dt="2021-05-06T00:34:48.688" v="49" actId="6549"/>
        <pc:sldMkLst>
          <pc:docMk/>
          <pc:sldMk cId="1573562626" sldId="1163"/>
        </pc:sldMkLst>
      </pc:sldChg>
      <pc:sldChg chg="modNotesTx">
        <pc:chgData name="Leanne J Dillon-Thomas (DELWP)" userId="c41f1889-7404-4d13-9144-ef753e29e7e6" providerId="ADAL" clId="{016B9265-15B0-4FFA-AE6B-C432F4FBEE5F}" dt="2021-05-06T00:35:00.738" v="51" actId="6549"/>
        <pc:sldMkLst>
          <pc:docMk/>
          <pc:sldMk cId="1657666302" sldId="1166"/>
        </pc:sldMkLst>
      </pc:sldChg>
      <pc:sldChg chg="modNotesTx">
        <pc:chgData name="Leanne J Dillon-Thomas (DELWP)" userId="c41f1889-7404-4d13-9144-ef753e29e7e6" providerId="ADAL" clId="{016B9265-15B0-4FFA-AE6B-C432F4FBEE5F}" dt="2021-05-06T00:36:12.292" v="60" actId="6549"/>
        <pc:sldMkLst>
          <pc:docMk/>
          <pc:sldMk cId="795845960" sldId="1167"/>
        </pc:sldMkLst>
      </pc:sldChg>
      <pc:sldChg chg="modNotesTx">
        <pc:chgData name="Leanne J Dillon-Thomas (DELWP)" userId="c41f1889-7404-4d13-9144-ef753e29e7e6" providerId="ADAL" clId="{016B9265-15B0-4FFA-AE6B-C432F4FBEE5F}" dt="2021-05-06T00:39:12.213" v="93" actId="6549"/>
        <pc:sldMkLst>
          <pc:docMk/>
          <pc:sldMk cId="1536143948" sldId="1168"/>
        </pc:sldMkLst>
      </pc:sldChg>
      <pc:sldChg chg="modNotesTx">
        <pc:chgData name="Leanne J Dillon-Thomas (DELWP)" userId="c41f1889-7404-4d13-9144-ef753e29e7e6" providerId="ADAL" clId="{016B9265-15B0-4FFA-AE6B-C432F4FBEE5F}" dt="2021-05-06T00:39:22.512" v="96" actId="6549"/>
        <pc:sldMkLst>
          <pc:docMk/>
          <pc:sldMk cId="4193069220" sldId="116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132AF9-49DE-4E7D-82FF-EDE1B6A0E403}" type="doc">
      <dgm:prSet loTypeId="urn:microsoft.com/office/officeart/2005/8/layout/process1" loCatId="process" qsTypeId="urn:microsoft.com/office/officeart/2005/8/quickstyle/simple1" qsCatId="simple" csTypeId="urn:microsoft.com/office/officeart/2005/8/colors/accent1_1" csCatId="accent1" phldr="1"/>
      <dgm:spPr/>
    </dgm:pt>
    <dgm:pt modelId="{4C63BFB4-9A87-4664-AC98-826636E59BF2}">
      <dgm:prSet phldrT="[Text]"/>
      <dgm:spPr/>
      <dgm:t>
        <a:bodyPr/>
        <a:lstStyle/>
        <a:p>
          <a:r>
            <a:rPr lang="en-AU"/>
            <a:t>Back Capture</a:t>
          </a:r>
          <a:endParaRPr lang="en-AU" dirty="0"/>
        </a:p>
      </dgm:t>
    </dgm:pt>
    <dgm:pt modelId="{5FAC169D-8858-4DE4-BE58-E59589C4721E}" type="parTrans" cxnId="{39F4519C-F877-4D63-8349-2E23ED822C00}">
      <dgm:prSet/>
      <dgm:spPr/>
      <dgm:t>
        <a:bodyPr/>
        <a:lstStyle/>
        <a:p>
          <a:endParaRPr lang="en-AU"/>
        </a:p>
      </dgm:t>
    </dgm:pt>
    <dgm:pt modelId="{2AE80CAC-5F24-4F90-A841-A07CE24BFF3E}" type="sibTrans" cxnId="{39F4519C-F877-4D63-8349-2E23ED822C00}">
      <dgm:prSet/>
      <dgm:spPr/>
      <dgm:t>
        <a:bodyPr/>
        <a:lstStyle/>
        <a:p>
          <a:endParaRPr lang="en-AU"/>
        </a:p>
      </dgm:t>
    </dgm:pt>
    <dgm:pt modelId="{E79166A3-B51D-4C52-937A-A6F89EAD3CB7}">
      <dgm:prSet phldrT="[Text]"/>
      <dgm:spPr/>
      <dgm:t>
        <a:bodyPr/>
        <a:lstStyle/>
        <a:p>
          <a:r>
            <a:rPr lang="en-AU"/>
            <a:t>Adjust</a:t>
          </a:r>
        </a:p>
      </dgm:t>
    </dgm:pt>
    <dgm:pt modelId="{15F49BDA-C5C1-49F7-80F9-61ECFEA71B96}" type="parTrans" cxnId="{08064A1A-21DB-4E44-8E09-D6A68B815135}">
      <dgm:prSet/>
      <dgm:spPr/>
      <dgm:t>
        <a:bodyPr/>
        <a:lstStyle/>
        <a:p>
          <a:endParaRPr lang="en-AU"/>
        </a:p>
      </dgm:t>
    </dgm:pt>
    <dgm:pt modelId="{B6C73030-A7EC-4560-9ECA-40E0F40EC60C}" type="sibTrans" cxnId="{08064A1A-21DB-4E44-8E09-D6A68B815135}">
      <dgm:prSet/>
      <dgm:spPr/>
      <dgm:t>
        <a:bodyPr/>
        <a:lstStyle/>
        <a:p>
          <a:endParaRPr lang="en-AU"/>
        </a:p>
      </dgm:t>
    </dgm:pt>
    <dgm:pt modelId="{8A3BDA27-3FC0-4F64-B7E2-41FCEDA42F92}">
      <dgm:prSet phldrT="[Text]"/>
      <dgm:spPr/>
      <dgm:t>
        <a:bodyPr/>
        <a:lstStyle/>
        <a:p>
          <a:r>
            <a:rPr lang="en-AU"/>
            <a:t>Integrate</a:t>
          </a:r>
        </a:p>
      </dgm:t>
    </dgm:pt>
    <dgm:pt modelId="{DE1E1E38-1BD6-4D3A-AEA0-539A9A4E96E5}" type="parTrans" cxnId="{E3CCD93F-103F-47D0-B54F-4A25417CB9D6}">
      <dgm:prSet/>
      <dgm:spPr/>
      <dgm:t>
        <a:bodyPr/>
        <a:lstStyle/>
        <a:p>
          <a:endParaRPr lang="en-AU"/>
        </a:p>
      </dgm:t>
    </dgm:pt>
    <dgm:pt modelId="{A89D125B-1D25-4FE8-A703-47D451EB777D}" type="sibTrans" cxnId="{E3CCD93F-103F-47D0-B54F-4A25417CB9D6}">
      <dgm:prSet/>
      <dgm:spPr/>
      <dgm:t>
        <a:bodyPr/>
        <a:lstStyle/>
        <a:p>
          <a:endParaRPr lang="en-AU"/>
        </a:p>
      </dgm:t>
    </dgm:pt>
    <dgm:pt modelId="{E82C25EC-AB74-42A1-A84D-051D253FDEA4}">
      <dgm:prSet phldrT="[Text]"/>
      <dgm:spPr/>
      <dgm:t>
        <a:bodyPr/>
        <a:lstStyle/>
        <a:p>
          <a:r>
            <a:rPr lang="en-US"/>
            <a:t>Accurate data from each  plan is captured and converted into a digital record</a:t>
          </a:r>
          <a:endParaRPr lang="en-AU" dirty="0"/>
        </a:p>
      </dgm:t>
    </dgm:pt>
    <dgm:pt modelId="{B1F1BBD7-8EAD-41D3-98FF-BBF7764669A9}" type="parTrans" cxnId="{545765EA-69B8-47ED-9606-AB3B0AC8670F}">
      <dgm:prSet/>
      <dgm:spPr/>
      <dgm:t>
        <a:bodyPr/>
        <a:lstStyle/>
        <a:p>
          <a:endParaRPr lang="en-AU"/>
        </a:p>
      </dgm:t>
    </dgm:pt>
    <dgm:pt modelId="{CD5418F8-060A-4769-9316-2BF8E197CCF7}" type="sibTrans" cxnId="{545765EA-69B8-47ED-9606-AB3B0AC8670F}">
      <dgm:prSet/>
      <dgm:spPr/>
      <dgm:t>
        <a:bodyPr/>
        <a:lstStyle/>
        <a:p>
          <a:endParaRPr lang="en-AU"/>
        </a:p>
      </dgm:t>
    </dgm:pt>
    <dgm:pt modelId="{55F90F97-593F-4CC6-A52D-5E89B869B974}">
      <dgm:prSet phldrT="[Text]"/>
      <dgm:spPr/>
      <dgm:t>
        <a:bodyPr/>
        <a:lstStyle/>
        <a:p>
          <a:r>
            <a:rPr lang="en-US"/>
            <a:t>Data from plans is joined and mathematically adjusted to improve spatial accuracy</a:t>
          </a:r>
          <a:endParaRPr lang="en-AU"/>
        </a:p>
      </dgm:t>
    </dgm:pt>
    <dgm:pt modelId="{A27A9E26-2162-45FE-8854-9D33F61FFD77}" type="parTrans" cxnId="{8178E2BC-0E7F-4F2B-9629-6746818B9D05}">
      <dgm:prSet/>
      <dgm:spPr/>
      <dgm:t>
        <a:bodyPr/>
        <a:lstStyle/>
        <a:p>
          <a:endParaRPr lang="en-AU"/>
        </a:p>
      </dgm:t>
    </dgm:pt>
    <dgm:pt modelId="{D12F908D-F169-452D-AC61-B5BEF8720891}" type="sibTrans" cxnId="{8178E2BC-0E7F-4F2B-9629-6746818B9D05}">
      <dgm:prSet/>
      <dgm:spPr/>
      <dgm:t>
        <a:bodyPr/>
        <a:lstStyle/>
        <a:p>
          <a:endParaRPr lang="en-AU"/>
        </a:p>
      </dgm:t>
    </dgm:pt>
    <dgm:pt modelId="{6F038EA5-0BF8-4559-8602-08D49587E30F}">
      <dgm:prSet phldrT="[Text]"/>
      <dgm:spPr/>
      <dgm:t>
        <a:bodyPr/>
        <a:lstStyle/>
        <a:p>
          <a:r>
            <a:rPr lang="en-AU"/>
            <a:t>The updated data is published, and changes in location cascaded through all </a:t>
          </a:r>
          <a:r>
            <a:rPr lang="en-AU" err="1"/>
            <a:t>Vicmap</a:t>
          </a:r>
          <a:r>
            <a:rPr lang="en-AU"/>
            <a:t> layers</a:t>
          </a:r>
        </a:p>
      </dgm:t>
    </dgm:pt>
    <dgm:pt modelId="{AB67E8BF-BC05-4D14-8F3D-A04B3FCBC603}" type="parTrans" cxnId="{976716AF-3CF9-415A-92CB-C7DB37FBE6FE}">
      <dgm:prSet/>
      <dgm:spPr/>
      <dgm:t>
        <a:bodyPr/>
        <a:lstStyle/>
        <a:p>
          <a:endParaRPr lang="en-AU"/>
        </a:p>
      </dgm:t>
    </dgm:pt>
    <dgm:pt modelId="{8B430751-9EBF-4EB4-87A0-33CD08F35C51}" type="sibTrans" cxnId="{976716AF-3CF9-415A-92CB-C7DB37FBE6FE}">
      <dgm:prSet/>
      <dgm:spPr/>
      <dgm:t>
        <a:bodyPr/>
        <a:lstStyle/>
        <a:p>
          <a:endParaRPr lang="en-AU"/>
        </a:p>
      </dgm:t>
    </dgm:pt>
    <dgm:pt modelId="{3F730795-5003-4BEF-95C2-3EA9089FE8E9}" type="pres">
      <dgm:prSet presAssocID="{82132AF9-49DE-4E7D-82FF-EDE1B6A0E403}" presName="Name0" presStyleCnt="0">
        <dgm:presLayoutVars>
          <dgm:dir/>
          <dgm:resizeHandles val="exact"/>
        </dgm:presLayoutVars>
      </dgm:prSet>
      <dgm:spPr/>
    </dgm:pt>
    <dgm:pt modelId="{83B97DB0-6B3C-47A8-B683-4E015AFE4CFB}" type="pres">
      <dgm:prSet presAssocID="{4C63BFB4-9A87-4664-AC98-826636E59BF2}" presName="node" presStyleLbl="node1" presStyleIdx="0" presStyleCnt="3">
        <dgm:presLayoutVars>
          <dgm:bulletEnabled val="1"/>
        </dgm:presLayoutVars>
      </dgm:prSet>
      <dgm:spPr/>
    </dgm:pt>
    <dgm:pt modelId="{AAA68D2F-8C84-42BF-8F96-B535E01B5A70}" type="pres">
      <dgm:prSet presAssocID="{2AE80CAC-5F24-4F90-A841-A07CE24BFF3E}" presName="sibTrans" presStyleLbl="sibTrans2D1" presStyleIdx="0" presStyleCnt="2"/>
      <dgm:spPr/>
    </dgm:pt>
    <dgm:pt modelId="{8E24CE3F-94E7-4607-9862-B96B6EDDBEBE}" type="pres">
      <dgm:prSet presAssocID="{2AE80CAC-5F24-4F90-A841-A07CE24BFF3E}" presName="connectorText" presStyleLbl="sibTrans2D1" presStyleIdx="0" presStyleCnt="2"/>
      <dgm:spPr/>
    </dgm:pt>
    <dgm:pt modelId="{A04F19D3-6FD6-4C1D-9D3A-751110971C80}" type="pres">
      <dgm:prSet presAssocID="{E79166A3-B51D-4C52-937A-A6F89EAD3CB7}" presName="node" presStyleLbl="node1" presStyleIdx="1" presStyleCnt="3">
        <dgm:presLayoutVars>
          <dgm:bulletEnabled val="1"/>
        </dgm:presLayoutVars>
      </dgm:prSet>
      <dgm:spPr/>
    </dgm:pt>
    <dgm:pt modelId="{4BE851A6-B77A-4CA5-A0AB-9FD83F31861D}" type="pres">
      <dgm:prSet presAssocID="{B6C73030-A7EC-4560-9ECA-40E0F40EC60C}" presName="sibTrans" presStyleLbl="sibTrans2D1" presStyleIdx="1" presStyleCnt="2"/>
      <dgm:spPr/>
    </dgm:pt>
    <dgm:pt modelId="{7EB1F4FE-4913-42F6-A299-29A9220801F4}" type="pres">
      <dgm:prSet presAssocID="{B6C73030-A7EC-4560-9ECA-40E0F40EC60C}" presName="connectorText" presStyleLbl="sibTrans2D1" presStyleIdx="1" presStyleCnt="2"/>
      <dgm:spPr/>
    </dgm:pt>
    <dgm:pt modelId="{5A6281A2-509C-46CB-BA1E-58F1CC19D835}" type="pres">
      <dgm:prSet presAssocID="{8A3BDA27-3FC0-4F64-B7E2-41FCEDA42F92}" presName="node" presStyleLbl="node1" presStyleIdx="2" presStyleCnt="3">
        <dgm:presLayoutVars>
          <dgm:bulletEnabled val="1"/>
        </dgm:presLayoutVars>
      </dgm:prSet>
      <dgm:spPr/>
    </dgm:pt>
  </dgm:ptLst>
  <dgm:cxnLst>
    <dgm:cxn modelId="{08064A1A-21DB-4E44-8E09-D6A68B815135}" srcId="{82132AF9-49DE-4E7D-82FF-EDE1B6A0E403}" destId="{E79166A3-B51D-4C52-937A-A6F89EAD3CB7}" srcOrd="1" destOrd="0" parTransId="{15F49BDA-C5C1-49F7-80F9-61ECFEA71B96}" sibTransId="{B6C73030-A7EC-4560-9ECA-40E0F40EC60C}"/>
    <dgm:cxn modelId="{AD047427-C39D-4008-AD6E-F110C615D1A5}" type="presOf" srcId="{B6C73030-A7EC-4560-9ECA-40E0F40EC60C}" destId="{7EB1F4FE-4913-42F6-A299-29A9220801F4}" srcOrd="1" destOrd="0" presId="urn:microsoft.com/office/officeart/2005/8/layout/process1"/>
    <dgm:cxn modelId="{E3CCD93F-103F-47D0-B54F-4A25417CB9D6}" srcId="{82132AF9-49DE-4E7D-82FF-EDE1B6A0E403}" destId="{8A3BDA27-3FC0-4F64-B7E2-41FCEDA42F92}" srcOrd="2" destOrd="0" parTransId="{DE1E1E38-1BD6-4D3A-AEA0-539A9A4E96E5}" sibTransId="{A89D125B-1D25-4FE8-A703-47D451EB777D}"/>
    <dgm:cxn modelId="{02DD6567-6B94-47BB-A310-CC9503D402C4}" type="presOf" srcId="{55F90F97-593F-4CC6-A52D-5E89B869B974}" destId="{A04F19D3-6FD6-4C1D-9D3A-751110971C80}" srcOrd="0" destOrd="1" presId="urn:microsoft.com/office/officeart/2005/8/layout/process1"/>
    <dgm:cxn modelId="{69B8937C-424C-4BB7-855A-4B082D2A291B}" type="presOf" srcId="{E79166A3-B51D-4C52-937A-A6F89EAD3CB7}" destId="{A04F19D3-6FD6-4C1D-9D3A-751110971C80}" srcOrd="0" destOrd="0" presId="urn:microsoft.com/office/officeart/2005/8/layout/process1"/>
    <dgm:cxn modelId="{39F4519C-F877-4D63-8349-2E23ED822C00}" srcId="{82132AF9-49DE-4E7D-82FF-EDE1B6A0E403}" destId="{4C63BFB4-9A87-4664-AC98-826636E59BF2}" srcOrd="0" destOrd="0" parTransId="{5FAC169D-8858-4DE4-BE58-E59589C4721E}" sibTransId="{2AE80CAC-5F24-4F90-A841-A07CE24BFF3E}"/>
    <dgm:cxn modelId="{F428F69C-7302-48D8-A169-12035B7616B9}" type="presOf" srcId="{B6C73030-A7EC-4560-9ECA-40E0F40EC60C}" destId="{4BE851A6-B77A-4CA5-A0AB-9FD83F31861D}" srcOrd="0" destOrd="0" presId="urn:microsoft.com/office/officeart/2005/8/layout/process1"/>
    <dgm:cxn modelId="{FF35BCAA-1916-4DF7-AA78-0229832BC089}" type="presOf" srcId="{E82C25EC-AB74-42A1-A84D-051D253FDEA4}" destId="{83B97DB0-6B3C-47A8-B683-4E015AFE4CFB}" srcOrd="0" destOrd="1" presId="urn:microsoft.com/office/officeart/2005/8/layout/process1"/>
    <dgm:cxn modelId="{E20622AE-27E3-4E0C-B93A-CA391C99F018}" type="presOf" srcId="{8A3BDA27-3FC0-4F64-B7E2-41FCEDA42F92}" destId="{5A6281A2-509C-46CB-BA1E-58F1CC19D835}" srcOrd="0" destOrd="0" presId="urn:microsoft.com/office/officeart/2005/8/layout/process1"/>
    <dgm:cxn modelId="{976716AF-3CF9-415A-92CB-C7DB37FBE6FE}" srcId="{8A3BDA27-3FC0-4F64-B7E2-41FCEDA42F92}" destId="{6F038EA5-0BF8-4559-8602-08D49587E30F}" srcOrd="0" destOrd="0" parTransId="{AB67E8BF-BC05-4D14-8F3D-A04B3FCBC603}" sibTransId="{8B430751-9EBF-4EB4-87A0-33CD08F35C51}"/>
    <dgm:cxn modelId="{8424A6B0-68BE-45CF-A112-8C2CD98D3C22}" type="presOf" srcId="{82132AF9-49DE-4E7D-82FF-EDE1B6A0E403}" destId="{3F730795-5003-4BEF-95C2-3EA9089FE8E9}" srcOrd="0" destOrd="0" presId="urn:microsoft.com/office/officeart/2005/8/layout/process1"/>
    <dgm:cxn modelId="{8178E2BC-0E7F-4F2B-9629-6746818B9D05}" srcId="{E79166A3-B51D-4C52-937A-A6F89EAD3CB7}" destId="{55F90F97-593F-4CC6-A52D-5E89B869B974}" srcOrd="0" destOrd="0" parTransId="{A27A9E26-2162-45FE-8854-9D33F61FFD77}" sibTransId="{D12F908D-F169-452D-AC61-B5BEF8720891}"/>
    <dgm:cxn modelId="{E3ABB1CF-2DA8-401C-8A7B-0E0298E1AB61}" type="presOf" srcId="{2AE80CAC-5F24-4F90-A841-A07CE24BFF3E}" destId="{AAA68D2F-8C84-42BF-8F96-B535E01B5A70}" srcOrd="0" destOrd="0" presId="urn:microsoft.com/office/officeart/2005/8/layout/process1"/>
    <dgm:cxn modelId="{750054D2-5EF9-4037-B7B8-67AC06466B83}" type="presOf" srcId="{2AE80CAC-5F24-4F90-A841-A07CE24BFF3E}" destId="{8E24CE3F-94E7-4607-9862-B96B6EDDBEBE}" srcOrd="1" destOrd="0" presId="urn:microsoft.com/office/officeart/2005/8/layout/process1"/>
    <dgm:cxn modelId="{A2FAD2DA-53CB-40E6-8547-6F855F004CF4}" type="presOf" srcId="{6F038EA5-0BF8-4559-8602-08D49587E30F}" destId="{5A6281A2-509C-46CB-BA1E-58F1CC19D835}" srcOrd="0" destOrd="1" presId="urn:microsoft.com/office/officeart/2005/8/layout/process1"/>
    <dgm:cxn modelId="{545765EA-69B8-47ED-9606-AB3B0AC8670F}" srcId="{4C63BFB4-9A87-4664-AC98-826636E59BF2}" destId="{E82C25EC-AB74-42A1-A84D-051D253FDEA4}" srcOrd="0" destOrd="0" parTransId="{B1F1BBD7-8EAD-41D3-98FF-BBF7764669A9}" sibTransId="{CD5418F8-060A-4769-9316-2BF8E197CCF7}"/>
    <dgm:cxn modelId="{84E185EE-D745-46B2-A675-64D39A45F1D7}" type="presOf" srcId="{4C63BFB4-9A87-4664-AC98-826636E59BF2}" destId="{83B97DB0-6B3C-47A8-B683-4E015AFE4CFB}" srcOrd="0" destOrd="0" presId="urn:microsoft.com/office/officeart/2005/8/layout/process1"/>
    <dgm:cxn modelId="{3C878A09-6821-4BC9-9867-9177AD4FCC6A}" type="presParOf" srcId="{3F730795-5003-4BEF-95C2-3EA9089FE8E9}" destId="{83B97DB0-6B3C-47A8-B683-4E015AFE4CFB}" srcOrd="0" destOrd="0" presId="urn:microsoft.com/office/officeart/2005/8/layout/process1"/>
    <dgm:cxn modelId="{2421E2C4-219B-4D1A-BF5C-67AEF9F6C758}" type="presParOf" srcId="{3F730795-5003-4BEF-95C2-3EA9089FE8E9}" destId="{AAA68D2F-8C84-42BF-8F96-B535E01B5A70}" srcOrd="1" destOrd="0" presId="urn:microsoft.com/office/officeart/2005/8/layout/process1"/>
    <dgm:cxn modelId="{30B07AA7-75BC-41E7-9646-432C48B64A26}" type="presParOf" srcId="{AAA68D2F-8C84-42BF-8F96-B535E01B5A70}" destId="{8E24CE3F-94E7-4607-9862-B96B6EDDBEBE}" srcOrd="0" destOrd="0" presId="urn:microsoft.com/office/officeart/2005/8/layout/process1"/>
    <dgm:cxn modelId="{9D18A6C3-FB34-469C-92CF-7A63EFAC8D37}" type="presParOf" srcId="{3F730795-5003-4BEF-95C2-3EA9089FE8E9}" destId="{A04F19D3-6FD6-4C1D-9D3A-751110971C80}" srcOrd="2" destOrd="0" presId="urn:microsoft.com/office/officeart/2005/8/layout/process1"/>
    <dgm:cxn modelId="{3EEAA71E-162F-433B-8D91-ECD416ABBF61}" type="presParOf" srcId="{3F730795-5003-4BEF-95C2-3EA9089FE8E9}" destId="{4BE851A6-B77A-4CA5-A0AB-9FD83F31861D}" srcOrd="3" destOrd="0" presId="urn:microsoft.com/office/officeart/2005/8/layout/process1"/>
    <dgm:cxn modelId="{BF953151-240A-4E12-9A0F-48A0F35C8F57}" type="presParOf" srcId="{4BE851A6-B77A-4CA5-A0AB-9FD83F31861D}" destId="{7EB1F4FE-4913-42F6-A299-29A9220801F4}" srcOrd="0" destOrd="0" presId="urn:microsoft.com/office/officeart/2005/8/layout/process1"/>
    <dgm:cxn modelId="{22B0A379-8E3C-4AD9-ADA3-63FACDBE51CA}" type="presParOf" srcId="{3F730795-5003-4BEF-95C2-3EA9089FE8E9}" destId="{5A6281A2-509C-46CB-BA1E-58F1CC19D835}"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7F58B9-F84F-40D3-8BE6-9D782E6E070D}" type="doc">
      <dgm:prSet loTypeId="urn:microsoft.com/office/officeart/2005/8/layout/process1" loCatId="process" qsTypeId="urn:microsoft.com/office/officeart/2005/8/quickstyle/simple1" qsCatId="simple" csTypeId="urn:microsoft.com/office/officeart/2005/8/colors/accent1_1" csCatId="accent1" phldr="1"/>
      <dgm:spPr/>
    </dgm:pt>
    <dgm:pt modelId="{C67CBEE7-E422-41EB-81BB-5EE8782B4C89}">
      <dgm:prSet phldrT="[Text]" custT="1"/>
      <dgm:spPr/>
      <dgm:t>
        <a:bodyPr/>
        <a:lstStyle/>
        <a:p>
          <a:r>
            <a:rPr lang="en-AU" sz="1600"/>
            <a:t>Automate</a:t>
          </a:r>
          <a:endParaRPr lang="en-AU" sz="1800"/>
        </a:p>
      </dgm:t>
    </dgm:pt>
    <dgm:pt modelId="{10A1F8CC-BCD4-40E3-8098-32F1AF0C68A8}" type="parTrans" cxnId="{086D17EE-C3EC-4DA0-9188-4D3DFA344FF5}">
      <dgm:prSet/>
      <dgm:spPr/>
      <dgm:t>
        <a:bodyPr/>
        <a:lstStyle/>
        <a:p>
          <a:endParaRPr lang="en-AU"/>
        </a:p>
      </dgm:t>
    </dgm:pt>
    <dgm:pt modelId="{2C0B66E0-AC47-43A1-8D28-AF96E9CA089B}" type="sibTrans" cxnId="{086D17EE-C3EC-4DA0-9188-4D3DFA344FF5}">
      <dgm:prSet/>
      <dgm:spPr/>
      <dgm:t>
        <a:bodyPr/>
        <a:lstStyle/>
        <a:p>
          <a:endParaRPr lang="en-AU"/>
        </a:p>
      </dgm:t>
    </dgm:pt>
    <dgm:pt modelId="{16728EC4-6F61-401A-AE26-8851F375DB31}">
      <dgm:prSet phldrT="[Text]" custT="1"/>
      <dgm:spPr/>
      <dgm:t>
        <a:bodyPr/>
        <a:lstStyle/>
        <a:p>
          <a:r>
            <a:rPr lang="en-AU" sz="1200"/>
            <a:t>Development of automated processes to:</a:t>
          </a:r>
        </a:p>
      </dgm:t>
    </dgm:pt>
    <dgm:pt modelId="{0505EE9F-D55E-4617-B16A-A90B3F54EF4F}" type="parTrans" cxnId="{B68E66A6-B5CA-4075-9ED0-FDBD367E97A1}">
      <dgm:prSet/>
      <dgm:spPr/>
      <dgm:t>
        <a:bodyPr/>
        <a:lstStyle/>
        <a:p>
          <a:endParaRPr lang="en-AU"/>
        </a:p>
      </dgm:t>
    </dgm:pt>
    <dgm:pt modelId="{4456E72C-A1F7-41B2-B0B2-29B8359315AE}" type="sibTrans" cxnId="{B68E66A6-B5CA-4075-9ED0-FDBD367E97A1}">
      <dgm:prSet/>
      <dgm:spPr/>
      <dgm:t>
        <a:bodyPr/>
        <a:lstStyle/>
        <a:p>
          <a:endParaRPr lang="en-AU"/>
        </a:p>
      </dgm:t>
    </dgm:pt>
    <dgm:pt modelId="{D5FCE1FD-E27F-4286-8BD8-58A60A7D5B43}">
      <dgm:prSet phldrT="[Text]" custT="1"/>
      <dgm:spPr/>
      <dgm:t>
        <a:bodyPr/>
        <a:lstStyle/>
        <a:p>
          <a:r>
            <a:rPr lang="en-AU" sz="1200"/>
            <a:t>keep the digital representation of the cadastre up to date and spatially accurate</a:t>
          </a:r>
        </a:p>
      </dgm:t>
    </dgm:pt>
    <dgm:pt modelId="{3BB3E88E-C559-423C-AE91-BA763709710D}" type="parTrans" cxnId="{2A3D163E-0D14-4327-ADC2-308DD8183FD0}">
      <dgm:prSet/>
      <dgm:spPr/>
      <dgm:t>
        <a:bodyPr/>
        <a:lstStyle/>
        <a:p>
          <a:endParaRPr lang="en-AU"/>
        </a:p>
      </dgm:t>
    </dgm:pt>
    <dgm:pt modelId="{D45A3179-AAE0-4804-BBD8-FABF85D79BB3}" type="sibTrans" cxnId="{2A3D163E-0D14-4327-ADC2-308DD8183FD0}">
      <dgm:prSet/>
      <dgm:spPr/>
      <dgm:t>
        <a:bodyPr/>
        <a:lstStyle/>
        <a:p>
          <a:endParaRPr lang="en-AU"/>
        </a:p>
      </dgm:t>
    </dgm:pt>
    <dgm:pt modelId="{8CD6E939-3A0B-4239-855A-0626F09B7231}">
      <dgm:prSet phldrT="[Text]" custT="1"/>
      <dgm:spPr/>
      <dgm:t>
        <a:bodyPr/>
        <a:lstStyle/>
        <a:p>
          <a:r>
            <a:rPr lang="en-US" sz="1200">
              <a:cs typeface="Arial"/>
            </a:rPr>
            <a:t>align</a:t>
          </a:r>
          <a:r>
            <a:rPr lang="en-AU" sz="1200">
              <a:cs typeface="Arial"/>
            </a:rPr>
            <a:t> </a:t>
          </a:r>
          <a:r>
            <a:rPr lang="en-US" sz="1200">
              <a:cs typeface="Arial"/>
            </a:rPr>
            <a:t>other </a:t>
          </a:r>
          <a:r>
            <a:rPr lang="en-AU" sz="1200"/>
            <a:t>datasets to the cadastre (as defined in “Integrate”) </a:t>
          </a:r>
        </a:p>
      </dgm:t>
    </dgm:pt>
    <dgm:pt modelId="{A9FCCA74-7BC0-4467-A70C-CC7A72F1C56B}" type="parTrans" cxnId="{E8986D45-B795-4705-B9DA-CC07755F38DC}">
      <dgm:prSet/>
      <dgm:spPr/>
      <dgm:t>
        <a:bodyPr/>
        <a:lstStyle/>
        <a:p>
          <a:endParaRPr lang="en-AU"/>
        </a:p>
      </dgm:t>
    </dgm:pt>
    <dgm:pt modelId="{DB62A95B-6056-4F77-99BB-352689B57A4A}" type="sibTrans" cxnId="{E8986D45-B795-4705-B9DA-CC07755F38DC}">
      <dgm:prSet/>
      <dgm:spPr/>
      <dgm:t>
        <a:bodyPr/>
        <a:lstStyle/>
        <a:p>
          <a:endParaRPr lang="en-AU"/>
        </a:p>
      </dgm:t>
    </dgm:pt>
    <dgm:pt modelId="{B27E89F8-7922-4F4E-BED9-2E017761FE85}" type="pres">
      <dgm:prSet presAssocID="{E57F58B9-F84F-40D3-8BE6-9D782E6E070D}" presName="Name0" presStyleCnt="0">
        <dgm:presLayoutVars>
          <dgm:dir/>
          <dgm:resizeHandles val="exact"/>
        </dgm:presLayoutVars>
      </dgm:prSet>
      <dgm:spPr/>
    </dgm:pt>
    <dgm:pt modelId="{83F26605-C422-4C4A-ABF7-80C80EADDA31}" type="pres">
      <dgm:prSet presAssocID="{C67CBEE7-E422-41EB-81BB-5EE8782B4C89}" presName="node" presStyleLbl="node1" presStyleIdx="0" presStyleCnt="1">
        <dgm:presLayoutVars>
          <dgm:bulletEnabled val="1"/>
        </dgm:presLayoutVars>
      </dgm:prSet>
      <dgm:spPr/>
    </dgm:pt>
  </dgm:ptLst>
  <dgm:cxnLst>
    <dgm:cxn modelId="{9F916700-C940-42BE-BE2A-C94642F11196}" type="presOf" srcId="{C67CBEE7-E422-41EB-81BB-5EE8782B4C89}" destId="{83F26605-C422-4C4A-ABF7-80C80EADDA31}" srcOrd="0" destOrd="0" presId="urn:microsoft.com/office/officeart/2005/8/layout/process1"/>
    <dgm:cxn modelId="{DD37BC32-EFF2-4015-BBAF-13B7C776DAC7}" type="presOf" srcId="{8CD6E939-3A0B-4239-855A-0626F09B7231}" destId="{83F26605-C422-4C4A-ABF7-80C80EADDA31}" srcOrd="0" destOrd="3" presId="urn:microsoft.com/office/officeart/2005/8/layout/process1"/>
    <dgm:cxn modelId="{2A3D163E-0D14-4327-ADC2-308DD8183FD0}" srcId="{16728EC4-6F61-401A-AE26-8851F375DB31}" destId="{D5FCE1FD-E27F-4286-8BD8-58A60A7D5B43}" srcOrd="0" destOrd="0" parTransId="{3BB3E88E-C559-423C-AE91-BA763709710D}" sibTransId="{D45A3179-AAE0-4804-BBD8-FABF85D79BB3}"/>
    <dgm:cxn modelId="{E8986D45-B795-4705-B9DA-CC07755F38DC}" srcId="{16728EC4-6F61-401A-AE26-8851F375DB31}" destId="{8CD6E939-3A0B-4239-855A-0626F09B7231}" srcOrd="1" destOrd="0" parTransId="{A9FCCA74-7BC0-4467-A70C-CC7A72F1C56B}" sibTransId="{DB62A95B-6056-4F77-99BB-352689B57A4A}"/>
    <dgm:cxn modelId="{6ACFAA71-584D-4C3F-8E89-2A701455957B}" type="presOf" srcId="{E57F58B9-F84F-40D3-8BE6-9D782E6E070D}" destId="{B27E89F8-7922-4F4E-BED9-2E017761FE85}" srcOrd="0" destOrd="0" presId="urn:microsoft.com/office/officeart/2005/8/layout/process1"/>
    <dgm:cxn modelId="{B68E66A6-B5CA-4075-9ED0-FDBD367E97A1}" srcId="{C67CBEE7-E422-41EB-81BB-5EE8782B4C89}" destId="{16728EC4-6F61-401A-AE26-8851F375DB31}" srcOrd="0" destOrd="0" parTransId="{0505EE9F-D55E-4617-B16A-A90B3F54EF4F}" sibTransId="{4456E72C-A1F7-41B2-B0B2-29B8359315AE}"/>
    <dgm:cxn modelId="{2A4C27AD-C5B6-45D6-B86B-E6484D0FEEB3}" type="presOf" srcId="{D5FCE1FD-E27F-4286-8BD8-58A60A7D5B43}" destId="{83F26605-C422-4C4A-ABF7-80C80EADDA31}" srcOrd="0" destOrd="2" presId="urn:microsoft.com/office/officeart/2005/8/layout/process1"/>
    <dgm:cxn modelId="{ACDFCEC4-27F3-4869-8406-D056DC7F4548}" type="presOf" srcId="{16728EC4-6F61-401A-AE26-8851F375DB31}" destId="{83F26605-C422-4C4A-ABF7-80C80EADDA31}" srcOrd="0" destOrd="1" presId="urn:microsoft.com/office/officeart/2005/8/layout/process1"/>
    <dgm:cxn modelId="{086D17EE-C3EC-4DA0-9188-4D3DFA344FF5}" srcId="{E57F58B9-F84F-40D3-8BE6-9D782E6E070D}" destId="{C67CBEE7-E422-41EB-81BB-5EE8782B4C89}" srcOrd="0" destOrd="0" parTransId="{10A1F8CC-BCD4-40E3-8098-32F1AF0C68A8}" sibTransId="{2C0B66E0-AC47-43A1-8D28-AF96E9CA089B}"/>
    <dgm:cxn modelId="{D06FAD91-563D-4B65-BCDF-FEF6C514039E}" type="presParOf" srcId="{B27E89F8-7922-4F4E-BED9-2E017761FE85}" destId="{83F26605-C422-4C4A-ABF7-80C80EADDA31}" srcOrd="0"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132AF9-49DE-4E7D-82FF-EDE1B6A0E403}" type="doc">
      <dgm:prSet loTypeId="urn:microsoft.com/office/officeart/2005/8/layout/process1" loCatId="process" qsTypeId="urn:microsoft.com/office/officeart/2005/8/quickstyle/simple1" qsCatId="simple" csTypeId="urn:microsoft.com/office/officeart/2005/8/colors/accent1_1" csCatId="accent1" phldr="1"/>
      <dgm:spPr/>
    </dgm:pt>
    <dgm:pt modelId="{4C63BFB4-9A87-4664-AC98-826636E59BF2}">
      <dgm:prSet phldrT="[Text]"/>
      <dgm:spPr/>
      <dgm:t>
        <a:bodyPr/>
        <a:lstStyle/>
        <a:p>
          <a:r>
            <a:rPr lang="en-AU" dirty="0"/>
            <a:t>Back Capture</a:t>
          </a:r>
        </a:p>
      </dgm:t>
    </dgm:pt>
    <dgm:pt modelId="{5FAC169D-8858-4DE4-BE58-E59589C4721E}" type="parTrans" cxnId="{39F4519C-F877-4D63-8349-2E23ED822C00}">
      <dgm:prSet/>
      <dgm:spPr/>
      <dgm:t>
        <a:bodyPr/>
        <a:lstStyle/>
        <a:p>
          <a:endParaRPr lang="en-AU"/>
        </a:p>
      </dgm:t>
    </dgm:pt>
    <dgm:pt modelId="{2AE80CAC-5F24-4F90-A841-A07CE24BFF3E}" type="sibTrans" cxnId="{39F4519C-F877-4D63-8349-2E23ED822C00}">
      <dgm:prSet/>
      <dgm:spPr/>
      <dgm:t>
        <a:bodyPr/>
        <a:lstStyle/>
        <a:p>
          <a:endParaRPr lang="en-AU"/>
        </a:p>
      </dgm:t>
    </dgm:pt>
    <dgm:pt modelId="{E79166A3-B51D-4C52-937A-A6F89EAD3CB7}">
      <dgm:prSet phldrT="[Text]"/>
      <dgm:spPr/>
      <dgm:t>
        <a:bodyPr/>
        <a:lstStyle/>
        <a:p>
          <a:r>
            <a:rPr lang="en-AU" dirty="0"/>
            <a:t>Adjust</a:t>
          </a:r>
        </a:p>
      </dgm:t>
    </dgm:pt>
    <dgm:pt modelId="{15F49BDA-C5C1-49F7-80F9-61ECFEA71B96}" type="parTrans" cxnId="{08064A1A-21DB-4E44-8E09-D6A68B815135}">
      <dgm:prSet/>
      <dgm:spPr/>
      <dgm:t>
        <a:bodyPr/>
        <a:lstStyle/>
        <a:p>
          <a:endParaRPr lang="en-AU"/>
        </a:p>
      </dgm:t>
    </dgm:pt>
    <dgm:pt modelId="{B6C73030-A7EC-4560-9ECA-40E0F40EC60C}" type="sibTrans" cxnId="{08064A1A-21DB-4E44-8E09-D6A68B815135}">
      <dgm:prSet/>
      <dgm:spPr/>
      <dgm:t>
        <a:bodyPr/>
        <a:lstStyle/>
        <a:p>
          <a:endParaRPr lang="en-AU"/>
        </a:p>
      </dgm:t>
    </dgm:pt>
    <dgm:pt modelId="{8A3BDA27-3FC0-4F64-B7E2-41FCEDA42F92}">
      <dgm:prSet phldrT="[Text]"/>
      <dgm:spPr/>
      <dgm:t>
        <a:bodyPr/>
        <a:lstStyle/>
        <a:p>
          <a:r>
            <a:rPr lang="en-AU"/>
            <a:t>Integrate</a:t>
          </a:r>
        </a:p>
      </dgm:t>
    </dgm:pt>
    <dgm:pt modelId="{DE1E1E38-1BD6-4D3A-AEA0-539A9A4E96E5}" type="parTrans" cxnId="{E3CCD93F-103F-47D0-B54F-4A25417CB9D6}">
      <dgm:prSet/>
      <dgm:spPr/>
      <dgm:t>
        <a:bodyPr/>
        <a:lstStyle/>
        <a:p>
          <a:endParaRPr lang="en-AU"/>
        </a:p>
      </dgm:t>
    </dgm:pt>
    <dgm:pt modelId="{A89D125B-1D25-4FE8-A703-47D451EB777D}" type="sibTrans" cxnId="{E3CCD93F-103F-47D0-B54F-4A25417CB9D6}">
      <dgm:prSet/>
      <dgm:spPr/>
      <dgm:t>
        <a:bodyPr/>
        <a:lstStyle/>
        <a:p>
          <a:endParaRPr lang="en-AU"/>
        </a:p>
      </dgm:t>
    </dgm:pt>
    <dgm:pt modelId="{E82C25EC-AB74-42A1-A84D-051D253FDEA4}">
      <dgm:prSet phldrT="[Text]"/>
      <dgm:spPr/>
      <dgm:t>
        <a:bodyPr/>
        <a:lstStyle/>
        <a:p>
          <a:r>
            <a:rPr lang="en-US" dirty="0"/>
            <a:t>Accurate data from each  plan is captured and converted into a digital record</a:t>
          </a:r>
          <a:endParaRPr lang="en-AU" dirty="0"/>
        </a:p>
      </dgm:t>
    </dgm:pt>
    <dgm:pt modelId="{B1F1BBD7-8EAD-41D3-98FF-BBF7764669A9}" type="parTrans" cxnId="{545765EA-69B8-47ED-9606-AB3B0AC8670F}">
      <dgm:prSet/>
      <dgm:spPr/>
      <dgm:t>
        <a:bodyPr/>
        <a:lstStyle/>
        <a:p>
          <a:endParaRPr lang="en-AU"/>
        </a:p>
      </dgm:t>
    </dgm:pt>
    <dgm:pt modelId="{CD5418F8-060A-4769-9316-2BF8E197CCF7}" type="sibTrans" cxnId="{545765EA-69B8-47ED-9606-AB3B0AC8670F}">
      <dgm:prSet/>
      <dgm:spPr/>
      <dgm:t>
        <a:bodyPr/>
        <a:lstStyle/>
        <a:p>
          <a:endParaRPr lang="en-AU"/>
        </a:p>
      </dgm:t>
    </dgm:pt>
    <dgm:pt modelId="{55F90F97-593F-4CC6-A52D-5E89B869B974}">
      <dgm:prSet phldrT="[Text]"/>
      <dgm:spPr/>
      <dgm:t>
        <a:bodyPr/>
        <a:lstStyle/>
        <a:p>
          <a:r>
            <a:rPr lang="en-US" dirty="0"/>
            <a:t>Data from plans is joined and mathematically adjusted to improve spatial accuracy</a:t>
          </a:r>
          <a:endParaRPr lang="en-AU" dirty="0"/>
        </a:p>
      </dgm:t>
    </dgm:pt>
    <dgm:pt modelId="{A27A9E26-2162-45FE-8854-9D33F61FFD77}" type="parTrans" cxnId="{8178E2BC-0E7F-4F2B-9629-6746818B9D05}">
      <dgm:prSet/>
      <dgm:spPr/>
      <dgm:t>
        <a:bodyPr/>
        <a:lstStyle/>
        <a:p>
          <a:endParaRPr lang="en-AU"/>
        </a:p>
      </dgm:t>
    </dgm:pt>
    <dgm:pt modelId="{D12F908D-F169-452D-AC61-B5BEF8720891}" type="sibTrans" cxnId="{8178E2BC-0E7F-4F2B-9629-6746818B9D05}">
      <dgm:prSet/>
      <dgm:spPr/>
      <dgm:t>
        <a:bodyPr/>
        <a:lstStyle/>
        <a:p>
          <a:endParaRPr lang="en-AU"/>
        </a:p>
      </dgm:t>
    </dgm:pt>
    <dgm:pt modelId="{6F038EA5-0BF8-4559-8602-08D49587E30F}">
      <dgm:prSet phldrT="[Text]"/>
      <dgm:spPr/>
      <dgm:t>
        <a:bodyPr/>
        <a:lstStyle/>
        <a:p>
          <a:r>
            <a:rPr lang="en-AU"/>
            <a:t>The updated data is published, and changes in location cascaded through all </a:t>
          </a:r>
          <a:r>
            <a:rPr lang="en-AU" err="1"/>
            <a:t>Vicmap</a:t>
          </a:r>
          <a:r>
            <a:rPr lang="en-AU"/>
            <a:t> layers</a:t>
          </a:r>
        </a:p>
      </dgm:t>
    </dgm:pt>
    <dgm:pt modelId="{AB67E8BF-BC05-4D14-8F3D-A04B3FCBC603}" type="parTrans" cxnId="{976716AF-3CF9-415A-92CB-C7DB37FBE6FE}">
      <dgm:prSet/>
      <dgm:spPr/>
      <dgm:t>
        <a:bodyPr/>
        <a:lstStyle/>
        <a:p>
          <a:endParaRPr lang="en-AU"/>
        </a:p>
      </dgm:t>
    </dgm:pt>
    <dgm:pt modelId="{8B430751-9EBF-4EB4-87A0-33CD08F35C51}" type="sibTrans" cxnId="{976716AF-3CF9-415A-92CB-C7DB37FBE6FE}">
      <dgm:prSet/>
      <dgm:spPr/>
      <dgm:t>
        <a:bodyPr/>
        <a:lstStyle/>
        <a:p>
          <a:endParaRPr lang="en-AU"/>
        </a:p>
      </dgm:t>
    </dgm:pt>
    <dgm:pt modelId="{3F730795-5003-4BEF-95C2-3EA9089FE8E9}" type="pres">
      <dgm:prSet presAssocID="{82132AF9-49DE-4E7D-82FF-EDE1B6A0E403}" presName="Name0" presStyleCnt="0">
        <dgm:presLayoutVars>
          <dgm:dir/>
          <dgm:resizeHandles val="exact"/>
        </dgm:presLayoutVars>
      </dgm:prSet>
      <dgm:spPr/>
    </dgm:pt>
    <dgm:pt modelId="{83B97DB0-6B3C-47A8-B683-4E015AFE4CFB}" type="pres">
      <dgm:prSet presAssocID="{4C63BFB4-9A87-4664-AC98-826636E59BF2}" presName="node" presStyleLbl="node1" presStyleIdx="0" presStyleCnt="3">
        <dgm:presLayoutVars>
          <dgm:bulletEnabled val="1"/>
        </dgm:presLayoutVars>
      </dgm:prSet>
      <dgm:spPr/>
    </dgm:pt>
    <dgm:pt modelId="{AAA68D2F-8C84-42BF-8F96-B535E01B5A70}" type="pres">
      <dgm:prSet presAssocID="{2AE80CAC-5F24-4F90-A841-A07CE24BFF3E}" presName="sibTrans" presStyleLbl="sibTrans2D1" presStyleIdx="0" presStyleCnt="2"/>
      <dgm:spPr/>
    </dgm:pt>
    <dgm:pt modelId="{8E24CE3F-94E7-4607-9862-B96B6EDDBEBE}" type="pres">
      <dgm:prSet presAssocID="{2AE80CAC-5F24-4F90-A841-A07CE24BFF3E}" presName="connectorText" presStyleLbl="sibTrans2D1" presStyleIdx="0" presStyleCnt="2"/>
      <dgm:spPr/>
    </dgm:pt>
    <dgm:pt modelId="{A04F19D3-6FD6-4C1D-9D3A-751110971C80}" type="pres">
      <dgm:prSet presAssocID="{E79166A3-B51D-4C52-937A-A6F89EAD3CB7}" presName="node" presStyleLbl="node1" presStyleIdx="1" presStyleCnt="3">
        <dgm:presLayoutVars>
          <dgm:bulletEnabled val="1"/>
        </dgm:presLayoutVars>
      </dgm:prSet>
      <dgm:spPr/>
    </dgm:pt>
    <dgm:pt modelId="{4BE851A6-B77A-4CA5-A0AB-9FD83F31861D}" type="pres">
      <dgm:prSet presAssocID="{B6C73030-A7EC-4560-9ECA-40E0F40EC60C}" presName="sibTrans" presStyleLbl="sibTrans2D1" presStyleIdx="1" presStyleCnt="2"/>
      <dgm:spPr/>
    </dgm:pt>
    <dgm:pt modelId="{7EB1F4FE-4913-42F6-A299-29A9220801F4}" type="pres">
      <dgm:prSet presAssocID="{B6C73030-A7EC-4560-9ECA-40E0F40EC60C}" presName="connectorText" presStyleLbl="sibTrans2D1" presStyleIdx="1" presStyleCnt="2"/>
      <dgm:spPr/>
    </dgm:pt>
    <dgm:pt modelId="{5A6281A2-509C-46CB-BA1E-58F1CC19D835}" type="pres">
      <dgm:prSet presAssocID="{8A3BDA27-3FC0-4F64-B7E2-41FCEDA42F92}" presName="node" presStyleLbl="node1" presStyleIdx="2" presStyleCnt="3">
        <dgm:presLayoutVars>
          <dgm:bulletEnabled val="1"/>
        </dgm:presLayoutVars>
      </dgm:prSet>
      <dgm:spPr/>
    </dgm:pt>
  </dgm:ptLst>
  <dgm:cxnLst>
    <dgm:cxn modelId="{08064A1A-21DB-4E44-8E09-D6A68B815135}" srcId="{82132AF9-49DE-4E7D-82FF-EDE1B6A0E403}" destId="{E79166A3-B51D-4C52-937A-A6F89EAD3CB7}" srcOrd="1" destOrd="0" parTransId="{15F49BDA-C5C1-49F7-80F9-61ECFEA71B96}" sibTransId="{B6C73030-A7EC-4560-9ECA-40E0F40EC60C}"/>
    <dgm:cxn modelId="{AD047427-C39D-4008-AD6E-F110C615D1A5}" type="presOf" srcId="{B6C73030-A7EC-4560-9ECA-40E0F40EC60C}" destId="{7EB1F4FE-4913-42F6-A299-29A9220801F4}" srcOrd="1" destOrd="0" presId="urn:microsoft.com/office/officeart/2005/8/layout/process1"/>
    <dgm:cxn modelId="{E3CCD93F-103F-47D0-B54F-4A25417CB9D6}" srcId="{82132AF9-49DE-4E7D-82FF-EDE1B6A0E403}" destId="{8A3BDA27-3FC0-4F64-B7E2-41FCEDA42F92}" srcOrd="2" destOrd="0" parTransId="{DE1E1E38-1BD6-4D3A-AEA0-539A9A4E96E5}" sibTransId="{A89D125B-1D25-4FE8-A703-47D451EB777D}"/>
    <dgm:cxn modelId="{02DD6567-6B94-47BB-A310-CC9503D402C4}" type="presOf" srcId="{55F90F97-593F-4CC6-A52D-5E89B869B974}" destId="{A04F19D3-6FD6-4C1D-9D3A-751110971C80}" srcOrd="0" destOrd="1" presId="urn:microsoft.com/office/officeart/2005/8/layout/process1"/>
    <dgm:cxn modelId="{69B8937C-424C-4BB7-855A-4B082D2A291B}" type="presOf" srcId="{E79166A3-B51D-4C52-937A-A6F89EAD3CB7}" destId="{A04F19D3-6FD6-4C1D-9D3A-751110971C80}" srcOrd="0" destOrd="0" presId="urn:microsoft.com/office/officeart/2005/8/layout/process1"/>
    <dgm:cxn modelId="{39F4519C-F877-4D63-8349-2E23ED822C00}" srcId="{82132AF9-49DE-4E7D-82FF-EDE1B6A0E403}" destId="{4C63BFB4-9A87-4664-AC98-826636E59BF2}" srcOrd="0" destOrd="0" parTransId="{5FAC169D-8858-4DE4-BE58-E59589C4721E}" sibTransId="{2AE80CAC-5F24-4F90-A841-A07CE24BFF3E}"/>
    <dgm:cxn modelId="{F428F69C-7302-48D8-A169-12035B7616B9}" type="presOf" srcId="{B6C73030-A7EC-4560-9ECA-40E0F40EC60C}" destId="{4BE851A6-B77A-4CA5-A0AB-9FD83F31861D}" srcOrd="0" destOrd="0" presId="urn:microsoft.com/office/officeart/2005/8/layout/process1"/>
    <dgm:cxn modelId="{FF35BCAA-1916-4DF7-AA78-0229832BC089}" type="presOf" srcId="{E82C25EC-AB74-42A1-A84D-051D253FDEA4}" destId="{83B97DB0-6B3C-47A8-B683-4E015AFE4CFB}" srcOrd="0" destOrd="1" presId="urn:microsoft.com/office/officeart/2005/8/layout/process1"/>
    <dgm:cxn modelId="{E20622AE-27E3-4E0C-B93A-CA391C99F018}" type="presOf" srcId="{8A3BDA27-3FC0-4F64-B7E2-41FCEDA42F92}" destId="{5A6281A2-509C-46CB-BA1E-58F1CC19D835}" srcOrd="0" destOrd="0" presId="urn:microsoft.com/office/officeart/2005/8/layout/process1"/>
    <dgm:cxn modelId="{976716AF-3CF9-415A-92CB-C7DB37FBE6FE}" srcId="{8A3BDA27-3FC0-4F64-B7E2-41FCEDA42F92}" destId="{6F038EA5-0BF8-4559-8602-08D49587E30F}" srcOrd="0" destOrd="0" parTransId="{AB67E8BF-BC05-4D14-8F3D-A04B3FCBC603}" sibTransId="{8B430751-9EBF-4EB4-87A0-33CD08F35C51}"/>
    <dgm:cxn modelId="{8424A6B0-68BE-45CF-A112-8C2CD98D3C22}" type="presOf" srcId="{82132AF9-49DE-4E7D-82FF-EDE1B6A0E403}" destId="{3F730795-5003-4BEF-95C2-3EA9089FE8E9}" srcOrd="0" destOrd="0" presId="urn:microsoft.com/office/officeart/2005/8/layout/process1"/>
    <dgm:cxn modelId="{8178E2BC-0E7F-4F2B-9629-6746818B9D05}" srcId="{E79166A3-B51D-4C52-937A-A6F89EAD3CB7}" destId="{55F90F97-593F-4CC6-A52D-5E89B869B974}" srcOrd="0" destOrd="0" parTransId="{A27A9E26-2162-45FE-8854-9D33F61FFD77}" sibTransId="{D12F908D-F169-452D-AC61-B5BEF8720891}"/>
    <dgm:cxn modelId="{E3ABB1CF-2DA8-401C-8A7B-0E0298E1AB61}" type="presOf" srcId="{2AE80CAC-5F24-4F90-A841-A07CE24BFF3E}" destId="{AAA68D2F-8C84-42BF-8F96-B535E01B5A70}" srcOrd="0" destOrd="0" presId="urn:microsoft.com/office/officeart/2005/8/layout/process1"/>
    <dgm:cxn modelId="{750054D2-5EF9-4037-B7B8-67AC06466B83}" type="presOf" srcId="{2AE80CAC-5F24-4F90-A841-A07CE24BFF3E}" destId="{8E24CE3F-94E7-4607-9862-B96B6EDDBEBE}" srcOrd="1" destOrd="0" presId="urn:microsoft.com/office/officeart/2005/8/layout/process1"/>
    <dgm:cxn modelId="{A2FAD2DA-53CB-40E6-8547-6F855F004CF4}" type="presOf" srcId="{6F038EA5-0BF8-4559-8602-08D49587E30F}" destId="{5A6281A2-509C-46CB-BA1E-58F1CC19D835}" srcOrd="0" destOrd="1" presId="urn:microsoft.com/office/officeart/2005/8/layout/process1"/>
    <dgm:cxn modelId="{545765EA-69B8-47ED-9606-AB3B0AC8670F}" srcId="{4C63BFB4-9A87-4664-AC98-826636E59BF2}" destId="{E82C25EC-AB74-42A1-A84D-051D253FDEA4}" srcOrd="0" destOrd="0" parTransId="{B1F1BBD7-8EAD-41D3-98FF-BBF7764669A9}" sibTransId="{CD5418F8-060A-4769-9316-2BF8E197CCF7}"/>
    <dgm:cxn modelId="{84E185EE-D745-46B2-A675-64D39A45F1D7}" type="presOf" srcId="{4C63BFB4-9A87-4664-AC98-826636E59BF2}" destId="{83B97DB0-6B3C-47A8-B683-4E015AFE4CFB}" srcOrd="0" destOrd="0" presId="urn:microsoft.com/office/officeart/2005/8/layout/process1"/>
    <dgm:cxn modelId="{3C878A09-6821-4BC9-9867-9177AD4FCC6A}" type="presParOf" srcId="{3F730795-5003-4BEF-95C2-3EA9089FE8E9}" destId="{83B97DB0-6B3C-47A8-B683-4E015AFE4CFB}" srcOrd="0" destOrd="0" presId="urn:microsoft.com/office/officeart/2005/8/layout/process1"/>
    <dgm:cxn modelId="{2421E2C4-219B-4D1A-BF5C-67AEF9F6C758}" type="presParOf" srcId="{3F730795-5003-4BEF-95C2-3EA9089FE8E9}" destId="{AAA68D2F-8C84-42BF-8F96-B535E01B5A70}" srcOrd="1" destOrd="0" presId="urn:microsoft.com/office/officeart/2005/8/layout/process1"/>
    <dgm:cxn modelId="{30B07AA7-75BC-41E7-9646-432C48B64A26}" type="presParOf" srcId="{AAA68D2F-8C84-42BF-8F96-B535E01B5A70}" destId="{8E24CE3F-94E7-4607-9862-B96B6EDDBEBE}" srcOrd="0" destOrd="0" presId="urn:microsoft.com/office/officeart/2005/8/layout/process1"/>
    <dgm:cxn modelId="{9D18A6C3-FB34-469C-92CF-7A63EFAC8D37}" type="presParOf" srcId="{3F730795-5003-4BEF-95C2-3EA9089FE8E9}" destId="{A04F19D3-6FD6-4C1D-9D3A-751110971C80}" srcOrd="2" destOrd="0" presId="urn:microsoft.com/office/officeart/2005/8/layout/process1"/>
    <dgm:cxn modelId="{3EEAA71E-162F-433B-8D91-ECD416ABBF61}" type="presParOf" srcId="{3F730795-5003-4BEF-95C2-3EA9089FE8E9}" destId="{4BE851A6-B77A-4CA5-A0AB-9FD83F31861D}" srcOrd="3" destOrd="0" presId="urn:microsoft.com/office/officeart/2005/8/layout/process1"/>
    <dgm:cxn modelId="{BF953151-240A-4E12-9A0F-48A0F35C8F57}" type="presParOf" srcId="{4BE851A6-B77A-4CA5-A0AB-9FD83F31861D}" destId="{7EB1F4FE-4913-42F6-A299-29A9220801F4}" srcOrd="0" destOrd="0" presId="urn:microsoft.com/office/officeart/2005/8/layout/process1"/>
    <dgm:cxn modelId="{22B0A379-8E3C-4AD9-ADA3-63FACDBE51CA}" type="presParOf" srcId="{3F730795-5003-4BEF-95C2-3EA9089FE8E9}" destId="{5A6281A2-509C-46CB-BA1E-58F1CC19D835}"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F58B9-F84F-40D3-8BE6-9D782E6E070D}" type="doc">
      <dgm:prSet loTypeId="urn:microsoft.com/office/officeart/2005/8/layout/process1" loCatId="process" qsTypeId="urn:microsoft.com/office/officeart/2005/8/quickstyle/simple1" qsCatId="simple" csTypeId="urn:microsoft.com/office/officeart/2005/8/colors/accent1_1" csCatId="accent1" phldr="1"/>
      <dgm:spPr/>
    </dgm:pt>
    <dgm:pt modelId="{C67CBEE7-E422-41EB-81BB-5EE8782B4C89}">
      <dgm:prSet phldrT="[Text]" custT="1"/>
      <dgm:spPr/>
      <dgm:t>
        <a:bodyPr/>
        <a:lstStyle/>
        <a:p>
          <a:r>
            <a:rPr lang="en-AU" sz="1300" dirty="0"/>
            <a:t>Automate</a:t>
          </a:r>
        </a:p>
      </dgm:t>
      <dgm:extLst>
        <a:ext uri="{E40237B7-FDA0-4F09-8148-C483321AD2D9}">
          <dgm14:cNvPr xmlns:dgm14="http://schemas.microsoft.com/office/drawing/2010/diagram" id="0" name="" descr="Screen image of automation process"/>
        </a:ext>
      </dgm:extLst>
    </dgm:pt>
    <dgm:pt modelId="{10A1F8CC-BCD4-40E3-8098-32F1AF0C68A8}" type="parTrans" cxnId="{086D17EE-C3EC-4DA0-9188-4D3DFA344FF5}">
      <dgm:prSet/>
      <dgm:spPr/>
      <dgm:t>
        <a:bodyPr/>
        <a:lstStyle/>
        <a:p>
          <a:endParaRPr lang="en-AU"/>
        </a:p>
      </dgm:t>
    </dgm:pt>
    <dgm:pt modelId="{2C0B66E0-AC47-43A1-8D28-AF96E9CA089B}" type="sibTrans" cxnId="{086D17EE-C3EC-4DA0-9188-4D3DFA344FF5}">
      <dgm:prSet/>
      <dgm:spPr/>
      <dgm:t>
        <a:bodyPr/>
        <a:lstStyle/>
        <a:p>
          <a:endParaRPr lang="en-AU"/>
        </a:p>
      </dgm:t>
    </dgm:pt>
    <dgm:pt modelId="{16728EC4-6F61-401A-AE26-8851F375DB31}">
      <dgm:prSet phldrT="[Text]" custT="1"/>
      <dgm:spPr/>
      <dgm:t>
        <a:bodyPr/>
        <a:lstStyle/>
        <a:p>
          <a:r>
            <a:rPr lang="en-AU" sz="1000"/>
            <a:t>Development of automated processes to:</a:t>
          </a:r>
        </a:p>
      </dgm:t>
    </dgm:pt>
    <dgm:pt modelId="{0505EE9F-D55E-4617-B16A-A90B3F54EF4F}" type="parTrans" cxnId="{B68E66A6-B5CA-4075-9ED0-FDBD367E97A1}">
      <dgm:prSet/>
      <dgm:spPr/>
      <dgm:t>
        <a:bodyPr/>
        <a:lstStyle/>
        <a:p>
          <a:endParaRPr lang="en-AU"/>
        </a:p>
      </dgm:t>
    </dgm:pt>
    <dgm:pt modelId="{4456E72C-A1F7-41B2-B0B2-29B8359315AE}" type="sibTrans" cxnId="{B68E66A6-B5CA-4075-9ED0-FDBD367E97A1}">
      <dgm:prSet/>
      <dgm:spPr/>
      <dgm:t>
        <a:bodyPr/>
        <a:lstStyle/>
        <a:p>
          <a:endParaRPr lang="en-AU"/>
        </a:p>
      </dgm:t>
    </dgm:pt>
    <dgm:pt modelId="{D5FCE1FD-E27F-4286-8BD8-58A60A7D5B43}">
      <dgm:prSet phldrT="[Text]" custT="1"/>
      <dgm:spPr/>
      <dgm:t>
        <a:bodyPr/>
        <a:lstStyle/>
        <a:p>
          <a:r>
            <a:rPr lang="en-AU" sz="1000"/>
            <a:t>keep the digital representation of the cadastre up to date and spatially accurate</a:t>
          </a:r>
        </a:p>
      </dgm:t>
    </dgm:pt>
    <dgm:pt modelId="{3BB3E88E-C559-423C-AE91-BA763709710D}" type="parTrans" cxnId="{2A3D163E-0D14-4327-ADC2-308DD8183FD0}">
      <dgm:prSet/>
      <dgm:spPr/>
      <dgm:t>
        <a:bodyPr/>
        <a:lstStyle/>
        <a:p>
          <a:endParaRPr lang="en-AU"/>
        </a:p>
      </dgm:t>
    </dgm:pt>
    <dgm:pt modelId="{D45A3179-AAE0-4804-BBD8-FABF85D79BB3}" type="sibTrans" cxnId="{2A3D163E-0D14-4327-ADC2-308DD8183FD0}">
      <dgm:prSet/>
      <dgm:spPr/>
      <dgm:t>
        <a:bodyPr/>
        <a:lstStyle/>
        <a:p>
          <a:endParaRPr lang="en-AU"/>
        </a:p>
      </dgm:t>
    </dgm:pt>
    <dgm:pt modelId="{8CD6E939-3A0B-4239-855A-0626F09B7231}">
      <dgm:prSet phldrT="[Text]" custT="1"/>
      <dgm:spPr/>
      <dgm:t>
        <a:bodyPr/>
        <a:lstStyle/>
        <a:p>
          <a:r>
            <a:rPr lang="en-US" sz="1000">
              <a:cs typeface="Arial"/>
            </a:rPr>
            <a:t>align</a:t>
          </a:r>
          <a:r>
            <a:rPr lang="en-AU" sz="1000">
              <a:cs typeface="Arial"/>
            </a:rPr>
            <a:t> </a:t>
          </a:r>
          <a:r>
            <a:rPr lang="en-US" sz="1000">
              <a:cs typeface="Arial"/>
            </a:rPr>
            <a:t>other </a:t>
          </a:r>
          <a:r>
            <a:rPr lang="en-AU" sz="1000"/>
            <a:t>datasets to the cadastre (as defined in “Integrate”) </a:t>
          </a:r>
          <a:endParaRPr lang="en-AU" sz="1400"/>
        </a:p>
      </dgm:t>
    </dgm:pt>
    <dgm:pt modelId="{A9FCCA74-7BC0-4467-A70C-CC7A72F1C56B}" type="parTrans" cxnId="{E8986D45-B795-4705-B9DA-CC07755F38DC}">
      <dgm:prSet/>
      <dgm:spPr/>
      <dgm:t>
        <a:bodyPr/>
        <a:lstStyle/>
        <a:p>
          <a:endParaRPr lang="en-AU"/>
        </a:p>
      </dgm:t>
    </dgm:pt>
    <dgm:pt modelId="{DB62A95B-6056-4F77-99BB-352689B57A4A}" type="sibTrans" cxnId="{E8986D45-B795-4705-B9DA-CC07755F38DC}">
      <dgm:prSet/>
      <dgm:spPr/>
      <dgm:t>
        <a:bodyPr/>
        <a:lstStyle/>
        <a:p>
          <a:endParaRPr lang="en-AU"/>
        </a:p>
      </dgm:t>
    </dgm:pt>
    <dgm:pt modelId="{B27E89F8-7922-4F4E-BED9-2E017761FE85}" type="pres">
      <dgm:prSet presAssocID="{E57F58B9-F84F-40D3-8BE6-9D782E6E070D}" presName="Name0" presStyleCnt="0">
        <dgm:presLayoutVars>
          <dgm:dir/>
          <dgm:resizeHandles val="exact"/>
        </dgm:presLayoutVars>
      </dgm:prSet>
      <dgm:spPr/>
    </dgm:pt>
    <dgm:pt modelId="{83F26605-C422-4C4A-ABF7-80C80EADDA31}" type="pres">
      <dgm:prSet presAssocID="{C67CBEE7-E422-41EB-81BB-5EE8782B4C89}" presName="node" presStyleLbl="node1" presStyleIdx="0" presStyleCnt="1">
        <dgm:presLayoutVars>
          <dgm:bulletEnabled val="1"/>
        </dgm:presLayoutVars>
      </dgm:prSet>
      <dgm:spPr/>
    </dgm:pt>
  </dgm:ptLst>
  <dgm:cxnLst>
    <dgm:cxn modelId="{9F916700-C940-42BE-BE2A-C94642F11196}" type="presOf" srcId="{C67CBEE7-E422-41EB-81BB-5EE8782B4C89}" destId="{83F26605-C422-4C4A-ABF7-80C80EADDA31}" srcOrd="0" destOrd="0" presId="urn:microsoft.com/office/officeart/2005/8/layout/process1"/>
    <dgm:cxn modelId="{DD37BC32-EFF2-4015-BBAF-13B7C776DAC7}" type="presOf" srcId="{8CD6E939-3A0B-4239-855A-0626F09B7231}" destId="{83F26605-C422-4C4A-ABF7-80C80EADDA31}" srcOrd="0" destOrd="3" presId="urn:microsoft.com/office/officeart/2005/8/layout/process1"/>
    <dgm:cxn modelId="{2A3D163E-0D14-4327-ADC2-308DD8183FD0}" srcId="{16728EC4-6F61-401A-AE26-8851F375DB31}" destId="{D5FCE1FD-E27F-4286-8BD8-58A60A7D5B43}" srcOrd="0" destOrd="0" parTransId="{3BB3E88E-C559-423C-AE91-BA763709710D}" sibTransId="{D45A3179-AAE0-4804-BBD8-FABF85D79BB3}"/>
    <dgm:cxn modelId="{E8986D45-B795-4705-B9DA-CC07755F38DC}" srcId="{16728EC4-6F61-401A-AE26-8851F375DB31}" destId="{8CD6E939-3A0B-4239-855A-0626F09B7231}" srcOrd="1" destOrd="0" parTransId="{A9FCCA74-7BC0-4467-A70C-CC7A72F1C56B}" sibTransId="{DB62A95B-6056-4F77-99BB-352689B57A4A}"/>
    <dgm:cxn modelId="{6ACFAA71-584D-4C3F-8E89-2A701455957B}" type="presOf" srcId="{E57F58B9-F84F-40D3-8BE6-9D782E6E070D}" destId="{B27E89F8-7922-4F4E-BED9-2E017761FE85}" srcOrd="0" destOrd="0" presId="urn:microsoft.com/office/officeart/2005/8/layout/process1"/>
    <dgm:cxn modelId="{B68E66A6-B5CA-4075-9ED0-FDBD367E97A1}" srcId="{C67CBEE7-E422-41EB-81BB-5EE8782B4C89}" destId="{16728EC4-6F61-401A-AE26-8851F375DB31}" srcOrd="0" destOrd="0" parTransId="{0505EE9F-D55E-4617-B16A-A90B3F54EF4F}" sibTransId="{4456E72C-A1F7-41B2-B0B2-29B8359315AE}"/>
    <dgm:cxn modelId="{2A4C27AD-C5B6-45D6-B86B-E6484D0FEEB3}" type="presOf" srcId="{D5FCE1FD-E27F-4286-8BD8-58A60A7D5B43}" destId="{83F26605-C422-4C4A-ABF7-80C80EADDA31}" srcOrd="0" destOrd="2" presId="urn:microsoft.com/office/officeart/2005/8/layout/process1"/>
    <dgm:cxn modelId="{ACDFCEC4-27F3-4869-8406-D056DC7F4548}" type="presOf" srcId="{16728EC4-6F61-401A-AE26-8851F375DB31}" destId="{83F26605-C422-4C4A-ABF7-80C80EADDA31}" srcOrd="0" destOrd="1" presId="urn:microsoft.com/office/officeart/2005/8/layout/process1"/>
    <dgm:cxn modelId="{086D17EE-C3EC-4DA0-9188-4D3DFA344FF5}" srcId="{E57F58B9-F84F-40D3-8BE6-9D782E6E070D}" destId="{C67CBEE7-E422-41EB-81BB-5EE8782B4C89}" srcOrd="0" destOrd="0" parTransId="{10A1F8CC-BCD4-40E3-8098-32F1AF0C68A8}" sibTransId="{2C0B66E0-AC47-43A1-8D28-AF96E9CA089B}"/>
    <dgm:cxn modelId="{D06FAD91-563D-4B65-BCDF-FEF6C514039E}" type="presParOf" srcId="{B27E89F8-7922-4F4E-BED9-2E017761FE85}" destId="{83F26605-C422-4C4A-ABF7-80C80EADDA31}" srcOrd="0"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79F5A0-2C17-45A1-A6AA-B3DAC45A8848}" type="doc">
      <dgm:prSet loTypeId="urn:microsoft.com/office/officeart/2008/layout/VerticalCurvedList" loCatId="list" qsTypeId="urn:microsoft.com/office/officeart/2005/8/quickstyle/simple1" qsCatId="simple" csTypeId="urn:microsoft.com/office/officeart/2005/8/colors/accent3_2" csCatId="accent3" phldr="1"/>
      <dgm:spPr/>
      <dgm:t>
        <a:bodyPr/>
        <a:lstStyle/>
        <a:p>
          <a:endParaRPr lang="en-AU"/>
        </a:p>
      </dgm:t>
    </dgm:pt>
    <dgm:pt modelId="{EA50F4DE-8725-4869-9E63-89152815D4EE}">
      <dgm:prSet phldrT="[Text]"/>
      <dgm:spPr/>
      <dgm:t>
        <a:bodyPr/>
        <a:lstStyle/>
        <a:p>
          <a:r>
            <a:rPr lang="en-AU"/>
            <a:t>Increased spatial accuracy</a:t>
          </a:r>
        </a:p>
      </dgm:t>
    </dgm:pt>
    <dgm:pt modelId="{1A9C62AA-016A-4645-A2EC-94CFA76EDF3A}" type="parTrans" cxnId="{892581BE-CF5C-44B6-B145-11A61A4E3F49}">
      <dgm:prSet/>
      <dgm:spPr/>
      <dgm:t>
        <a:bodyPr/>
        <a:lstStyle/>
        <a:p>
          <a:endParaRPr lang="en-AU"/>
        </a:p>
      </dgm:t>
    </dgm:pt>
    <dgm:pt modelId="{2BA83FAF-3CFE-45CA-8379-9E4FAA588F33}" type="sibTrans" cxnId="{892581BE-CF5C-44B6-B145-11A61A4E3F49}">
      <dgm:prSet/>
      <dgm:spPr/>
      <dgm:t>
        <a:bodyPr/>
        <a:lstStyle/>
        <a:p>
          <a:endParaRPr lang="en-AU"/>
        </a:p>
      </dgm:t>
    </dgm:pt>
    <dgm:pt modelId="{16289221-5DA6-4297-B30E-BD2CA7FDD063}">
      <dgm:prSet phldrT="[Text]"/>
      <dgm:spPr/>
      <dgm:t>
        <a:bodyPr/>
        <a:lstStyle/>
        <a:p>
          <a:r>
            <a:rPr lang="en-AU"/>
            <a:t>Increased productivity and efficiency</a:t>
          </a:r>
        </a:p>
      </dgm:t>
    </dgm:pt>
    <dgm:pt modelId="{CCAC0FDB-484F-4581-B837-87D32AA1131C}" type="parTrans" cxnId="{C800F662-9F8E-4A89-9033-1AD8F651EC64}">
      <dgm:prSet/>
      <dgm:spPr/>
      <dgm:t>
        <a:bodyPr/>
        <a:lstStyle/>
        <a:p>
          <a:endParaRPr lang="en-AU"/>
        </a:p>
      </dgm:t>
    </dgm:pt>
    <dgm:pt modelId="{FFADF48A-946A-48F9-AFED-ECACC9D2E5F7}" type="sibTrans" cxnId="{C800F662-9F8E-4A89-9033-1AD8F651EC64}">
      <dgm:prSet/>
      <dgm:spPr/>
      <dgm:t>
        <a:bodyPr/>
        <a:lstStyle/>
        <a:p>
          <a:endParaRPr lang="en-AU"/>
        </a:p>
      </dgm:t>
    </dgm:pt>
    <dgm:pt modelId="{E8F69334-8E1E-4761-8DB2-8F6BEEF5B283}">
      <dgm:prSet phldrT="[Text]"/>
      <dgm:spPr/>
      <dgm:t>
        <a:bodyPr/>
        <a:lstStyle/>
        <a:p>
          <a:r>
            <a:rPr lang="en-AU"/>
            <a:t>Increased innovation</a:t>
          </a:r>
        </a:p>
      </dgm:t>
    </dgm:pt>
    <dgm:pt modelId="{A2125F5C-7758-4F34-AFAD-AA09D4C2A727}" type="parTrans" cxnId="{A892ED99-D177-4B1B-BB3E-74B2D9B0BE84}">
      <dgm:prSet/>
      <dgm:spPr/>
      <dgm:t>
        <a:bodyPr/>
        <a:lstStyle/>
        <a:p>
          <a:endParaRPr lang="en-AU"/>
        </a:p>
      </dgm:t>
    </dgm:pt>
    <dgm:pt modelId="{19A737F6-DBC2-4B14-80D0-AEA2B02633FE}" type="sibTrans" cxnId="{A892ED99-D177-4B1B-BB3E-74B2D9B0BE84}">
      <dgm:prSet/>
      <dgm:spPr/>
      <dgm:t>
        <a:bodyPr/>
        <a:lstStyle/>
        <a:p>
          <a:endParaRPr lang="en-AU"/>
        </a:p>
      </dgm:t>
    </dgm:pt>
    <dgm:pt modelId="{573FD43E-C634-429E-BF26-83A6B8271153}">
      <dgm:prSet phldrT="[Text]"/>
      <dgm:spPr/>
      <dgm:t>
        <a:bodyPr/>
        <a:lstStyle/>
        <a:p>
          <a:r>
            <a:rPr lang="en-AU"/>
            <a:t>Benefit of starting now</a:t>
          </a:r>
        </a:p>
      </dgm:t>
    </dgm:pt>
    <dgm:pt modelId="{00DC6ECE-778A-4B2F-9F05-9FB1967D4416}" type="parTrans" cxnId="{58AE6980-64F2-492B-B48F-4EFD6E4D8F07}">
      <dgm:prSet/>
      <dgm:spPr/>
      <dgm:t>
        <a:bodyPr/>
        <a:lstStyle/>
        <a:p>
          <a:endParaRPr lang="en-AU"/>
        </a:p>
      </dgm:t>
    </dgm:pt>
    <dgm:pt modelId="{4EA2D94B-10B7-470E-846C-16430BC52C99}" type="sibTrans" cxnId="{58AE6980-64F2-492B-B48F-4EFD6E4D8F07}">
      <dgm:prSet/>
      <dgm:spPr/>
      <dgm:t>
        <a:bodyPr/>
        <a:lstStyle/>
        <a:p>
          <a:endParaRPr lang="en-AU"/>
        </a:p>
      </dgm:t>
    </dgm:pt>
    <dgm:pt modelId="{9BC346E0-6744-48D5-8C6C-9E94ED642955}" type="pres">
      <dgm:prSet presAssocID="{4D79F5A0-2C17-45A1-A6AA-B3DAC45A8848}" presName="Name0" presStyleCnt="0">
        <dgm:presLayoutVars>
          <dgm:chMax val="7"/>
          <dgm:chPref val="7"/>
          <dgm:dir/>
        </dgm:presLayoutVars>
      </dgm:prSet>
      <dgm:spPr/>
    </dgm:pt>
    <dgm:pt modelId="{1EF2076C-DC3C-4771-8F31-F5504DD233D9}" type="pres">
      <dgm:prSet presAssocID="{4D79F5A0-2C17-45A1-A6AA-B3DAC45A8848}" presName="Name1" presStyleCnt="0"/>
      <dgm:spPr/>
    </dgm:pt>
    <dgm:pt modelId="{E14FBA50-8C8B-4592-8A1E-E7E4EBC07A22}" type="pres">
      <dgm:prSet presAssocID="{4D79F5A0-2C17-45A1-A6AA-B3DAC45A8848}" presName="cycle" presStyleCnt="0"/>
      <dgm:spPr/>
    </dgm:pt>
    <dgm:pt modelId="{BD083B64-7E38-4498-A96F-B97485938145}" type="pres">
      <dgm:prSet presAssocID="{4D79F5A0-2C17-45A1-A6AA-B3DAC45A8848}" presName="srcNode" presStyleLbl="node1" presStyleIdx="0" presStyleCnt="4"/>
      <dgm:spPr/>
    </dgm:pt>
    <dgm:pt modelId="{8A3DC280-3985-4D91-9173-6C3E41D7A1BF}" type="pres">
      <dgm:prSet presAssocID="{4D79F5A0-2C17-45A1-A6AA-B3DAC45A8848}" presName="conn" presStyleLbl="parChTrans1D2" presStyleIdx="0" presStyleCnt="1"/>
      <dgm:spPr/>
    </dgm:pt>
    <dgm:pt modelId="{6C590A01-0BFF-4284-8397-6D320A2F8D85}" type="pres">
      <dgm:prSet presAssocID="{4D79F5A0-2C17-45A1-A6AA-B3DAC45A8848}" presName="extraNode" presStyleLbl="node1" presStyleIdx="0" presStyleCnt="4"/>
      <dgm:spPr/>
    </dgm:pt>
    <dgm:pt modelId="{7AE0E795-AF47-4AB6-9AF8-9611260F0C2A}" type="pres">
      <dgm:prSet presAssocID="{4D79F5A0-2C17-45A1-A6AA-B3DAC45A8848}" presName="dstNode" presStyleLbl="node1" presStyleIdx="0" presStyleCnt="4"/>
      <dgm:spPr/>
    </dgm:pt>
    <dgm:pt modelId="{668AE03C-E0D7-4A87-80EA-BD5DC943B0C4}" type="pres">
      <dgm:prSet presAssocID="{EA50F4DE-8725-4869-9E63-89152815D4EE}" presName="text_1" presStyleLbl="node1" presStyleIdx="0" presStyleCnt="4">
        <dgm:presLayoutVars>
          <dgm:bulletEnabled val="1"/>
        </dgm:presLayoutVars>
      </dgm:prSet>
      <dgm:spPr/>
    </dgm:pt>
    <dgm:pt modelId="{EBF9FCD1-30CB-40B7-A51A-1E0D69CB610E}" type="pres">
      <dgm:prSet presAssocID="{EA50F4DE-8725-4869-9E63-89152815D4EE}" presName="accent_1" presStyleCnt="0"/>
      <dgm:spPr/>
    </dgm:pt>
    <dgm:pt modelId="{99FF7C8E-1797-4022-9C92-2BA9AC5520FE}" type="pres">
      <dgm:prSet presAssocID="{EA50F4DE-8725-4869-9E63-89152815D4EE}" presName="accentRepeatNode" presStyleLbl="solidFgAcc1" presStyleIdx="0" presStyleCnt="4"/>
      <dgm:spPr/>
    </dgm:pt>
    <dgm:pt modelId="{C0C7794F-9210-46A1-84C7-A85FAA8A4BE7}" type="pres">
      <dgm:prSet presAssocID="{16289221-5DA6-4297-B30E-BD2CA7FDD063}" presName="text_2" presStyleLbl="node1" presStyleIdx="1" presStyleCnt="4">
        <dgm:presLayoutVars>
          <dgm:bulletEnabled val="1"/>
        </dgm:presLayoutVars>
      </dgm:prSet>
      <dgm:spPr/>
    </dgm:pt>
    <dgm:pt modelId="{B53725AF-FBA3-40D3-ABC3-C9A9897B6672}" type="pres">
      <dgm:prSet presAssocID="{16289221-5DA6-4297-B30E-BD2CA7FDD063}" presName="accent_2" presStyleCnt="0"/>
      <dgm:spPr/>
    </dgm:pt>
    <dgm:pt modelId="{2A8EC671-663C-4DBC-93E6-534C5F5EC94D}" type="pres">
      <dgm:prSet presAssocID="{16289221-5DA6-4297-B30E-BD2CA7FDD063}" presName="accentRepeatNode" presStyleLbl="solidFgAcc1" presStyleIdx="1" presStyleCnt="4"/>
      <dgm:spPr/>
    </dgm:pt>
    <dgm:pt modelId="{96F7167A-68A8-4112-A286-9DB3FC23A2D7}" type="pres">
      <dgm:prSet presAssocID="{E8F69334-8E1E-4761-8DB2-8F6BEEF5B283}" presName="text_3" presStyleLbl="node1" presStyleIdx="2" presStyleCnt="4">
        <dgm:presLayoutVars>
          <dgm:bulletEnabled val="1"/>
        </dgm:presLayoutVars>
      </dgm:prSet>
      <dgm:spPr/>
    </dgm:pt>
    <dgm:pt modelId="{F7B867D9-204D-43A1-B6E0-61D2F9AEA00C}" type="pres">
      <dgm:prSet presAssocID="{E8F69334-8E1E-4761-8DB2-8F6BEEF5B283}" presName="accent_3" presStyleCnt="0"/>
      <dgm:spPr/>
    </dgm:pt>
    <dgm:pt modelId="{E954034B-6754-47CF-81A7-EA0B50A94846}" type="pres">
      <dgm:prSet presAssocID="{E8F69334-8E1E-4761-8DB2-8F6BEEF5B283}" presName="accentRepeatNode" presStyleLbl="solidFgAcc1" presStyleIdx="2" presStyleCnt="4"/>
      <dgm:spPr/>
    </dgm:pt>
    <dgm:pt modelId="{939F0F7B-E0DC-4B67-9353-5F2A64F5DE14}" type="pres">
      <dgm:prSet presAssocID="{573FD43E-C634-429E-BF26-83A6B8271153}" presName="text_4" presStyleLbl="node1" presStyleIdx="3" presStyleCnt="4">
        <dgm:presLayoutVars>
          <dgm:bulletEnabled val="1"/>
        </dgm:presLayoutVars>
      </dgm:prSet>
      <dgm:spPr/>
    </dgm:pt>
    <dgm:pt modelId="{41E3C0E7-54EF-4DA6-A4C3-77296BFED69B}" type="pres">
      <dgm:prSet presAssocID="{573FD43E-C634-429E-BF26-83A6B8271153}" presName="accent_4" presStyleCnt="0"/>
      <dgm:spPr/>
    </dgm:pt>
    <dgm:pt modelId="{46A0E86D-70AA-4052-8C83-68489ED00E89}" type="pres">
      <dgm:prSet presAssocID="{573FD43E-C634-429E-BF26-83A6B8271153}" presName="accentRepeatNode" presStyleLbl="solidFgAcc1" presStyleIdx="3" presStyleCnt="4"/>
      <dgm:spPr/>
    </dgm:pt>
  </dgm:ptLst>
  <dgm:cxnLst>
    <dgm:cxn modelId="{476B292C-8D13-44C4-8565-1276121E3E45}" type="presOf" srcId="{16289221-5DA6-4297-B30E-BD2CA7FDD063}" destId="{C0C7794F-9210-46A1-84C7-A85FAA8A4BE7}" srcOrd="0" destOrd="0" presId="urn:microsoft.com/office/officeart/2008/layout/VerticalCurvedList"/>
    <dgm:cxn modelId="{C800F662-9F8E-4A89-9033-1AD8F651EC64}" srcId="{4D79F5A0-2C17-45A1-A6AA-B3DAC45A8848}" destId="{16289221-5DA6-4297-B30E-BD2CA7FDD063}" srcOrd="1" destOrd="0" parTransId="{CCAC0FDB-484F-4581-B837-87D32AA1131C}" sibTransId="{FFADF48A-946A-48F9-AFED-ECACC9D2E5F7}"/>
    <dgm:cxn modelId="{FC8B877F-A130-452F-91AB-C220A8FE7495}" type="presOf" srcId="{4D79F5A0-2C17-45A1-A6AA-B3DAC45A8848}" destId="{9BC346E0-6744-48D5-8C6C-9E94ED642955}" srcOrd="0" destOrd="0" presId="urn:microsoft.com/office/officeart/2008/layout/VerticalCurvedList"/>
    <dgm:cxn modelId="{58AE6980-64F2-492B-B48F-4EFD6E4D8F07}" srcId="{4D79F5A0-2C17-45A1-A6AA-B3DAC45A8848}" destId="{573FD43E-C634-429E-BF26-83A6B8271153}" srcOrd="3" destOrd="0" parTransId="{00DC6ECE-778A-4B2F-9F05-9FB1967D4416}" sibTransId="{4EA2D94B-10B7-470E-846C-16430BC52C99}"/>
    <dgm:cxn modelId="{A892ED99-D177-4B1B-BB3E-74B2D9B0BE84}" srcId="{4D79F5A0-2C17-45A1-A6AA-B3DAC45A8848}" destId="{E8F69334-8E1E-4761-8DB2-8F6BEEF5B283}" srcOrd="2" destOrd="0" parTransId="{A2125F5C-7758-4F34-AFAD-AA09D4C2A727}" sibTransId="{19A737F6-DBC2-4B14-80D0-AEA2B02633FE}"/>
    <dgm:cxn modelId="{6F5FA8A3-7063-49C1-8D4C-246582D7A9C1}" type="presOf" srcId="{2BA83FAF-3CFE-45CA-8379-9E4FAA588F33}" destId="{8A3DC280-3985-4D91-9173-6C3E41D7A1BF}" srcOrd="0" destOrd="0" presId="urn:microsoft.com/office/officeart/2008/layout/VerticalCurvedList"/>
    <dgm:cxn modelId="{98FE7BAD-88C7-4551-9869-0891D74E9B4F}" type="presOf" srcId="{573FD43E-C634-429E-BF26-83A6B8271153}" destId="{939F0F7B-E0DC-4B67-9353-5F2A64F5DE14}" srcOrd="0" destOrd="0" presId="urn:microsoft.com/office/officeart/2008/layout/VerticalCurvedList"/>
    <dgm:cxn modelId="{92ED5DB5-D931-4A43-A545-03C8E7CEE638}" type="presOf" srcId="{E8F69334-8E1E-4761-8DB2-8F6BEEF5B283}" destId="{96F7167A-68A8-4112-A286-9DB3FC23A2D7}" srcOrd="0" destOrd="0" presId="urn:microsoft.com/office/officeart/2008/layout/VerticalCurvedList"/>
    <dgm:cxn modelId="{892581BE-CF5C-44B6-B145-11A61A4E3F49}" srcId="{4D79F5A0-2C17-45A1-A6AA-B3DAC45A8848}" destId="{EA50F4DE-8725-4869-9E63-89152815D4EE}" srcOrd="0" destOrd="0" parTransId="{1A9C62AA-016A-4645-A2EC-94CFA76EDF3A}" sibTransId="{2BA83FAF-3CFE-45CA-8379-9E4FAA588F33}"/>
    <dgm:cxn modelId="{A6E3D8CF-D083-45D1-A728-8F21B049F816}" type="presOf" srcId="{EA50F4DE-8725-4869-9E63-89152815D4EE}" destId="{668AE03C-E0D7-4A87-80EA-BD5DC943B0C4}" srcOrd="0" destOrd="0" presId="urn:microsoft.com/office/officeart/2008/layout/VerticalCurvedList"/>
    <dgm:cxn modelId="{AF6B7709-61B3-454D-B8F9-9B961DE7689B}" type="presParOf" srcId="{9BC346E0-6744-48D5-8C6C-9E94ED642955}" destId="{1EF2076C-DC3C-4771-8F31-F5504DD233D9}" srcOrd="0" destOrd="0" presId="urn:microsoft.com/office/officeart/2008/layout/VerticalCurvedList"/>
    <dgm:cxn modelId="{821DCF0C-9AF1-4336-B54D-9EF74D8C1831}" type="presParOf" srcId="{1EF2076C-DC3C-4771-8F31-F5504DD233D9}" destId="{E14FBA50-8C8B-4592-8A1E-E7E4EBC07A22}" srcOrd="0" destOrd="0" presId="urn:microsoft.com/office/officeart/2008/layout/VerticalCurvedList"/>
    <dgm:cxn modelId="{FBE3C74E-E79F-454B-9DBA-04E0E17B4E43}" type="presParOf" srcId="{E14FBA50-8C8B-4592-8A1E-E7E4EBC07A22}" destId="{BD083B64-7E38-4498-A96F-B97485938145}" srcOrd="0" destOrd="0" presId="urn:microsoft.com/office/officeart/2008/layout/VerticalCurvedList"/>
    <dgm:cxn modelId="{12B382C0-70A6-4472-8966-55FEB6DDDC54}" type="presParOf" srcId="{E14FBA50-8C8B-4592-8A1E-E7E4EBC07A22}" destId="{8A3DC280-3985-4D91-9173-6C3E41D7A1BF}" srcOrd="1" destOrd="0" presId="urn:microsoft.com/office/officeart/2008/layout/VerticalCurvedList"/>
    <dgm:cxn modelId="{65E0AAE1-39B5-49DD-8CFA-794287AF4E53}" type="presParOf" srcId="{E14FBA50-8C8B-4592-8A1E-E7E4EBC07A22}" destId="{6C590A01-0BFF-4284-8397-6D320A2F8D85}" srcOrd="2" destOrd="0" presId="urn:microsoft.com/office/officeart/2008/layout/VerticalCurvedList"/>
    <dgm:cxn modelId="{FFAAD92E-F785-456E-8E6F-E9B2CF876A94}" type="presParOf" srcId="{E14FBA50-8C8B-4592-8A1E-E7E4EBC07A22}" destId="{7AE0E795-AF47-4AB6-9AF8-9611260F0C2A}" srcOrd="3" destOrd="0" presId="urn:microsoft.com/office/officeart/2008/layout/VerticalCurvedList"/>
    <dgm:cxn modelId="{2FB65F48-617C-4389-A8C2-84F7A2D5D42C}" type="presParOf" srcId="{1EF2076C-DC3C-4771-8F31-F5504DD233D9}" destId="{668AE03C-E0D7-4A87-80EA-BD5DC943B0C4}" srcOrd="1" destOrd="0" presId="urn:microsoft.com/office/officeart/2008/layout/VerticalCurvedList"/>
    <dgm:cxn modelId="{95F10B54-6494-4CB3-A208-1758E3D3B3FB}" type="presParOf" srcId="{1EF2076C-DC3C-4771-8F31-F5504DD233D9}" destId="{EBF9FCD1-30CB-40B7-A51A-1E0D69CB610E}" srcOrd="2" destOrd="0" presId="urn:microsoft.com/office/officeart/2008/layout/VerticalCurvedList"/>
    <dgm:cxn modelId="{3ADD281D-2188-4436-BE22-D41E6BA5FF43}" type="presParOf" srcId="{EBF9FCD1-30CB-40B7-A51A-1E0D69CB610E}" destId="{99FF7C8E-1797-4022-9C92-2BA9AC5520FE}" srcOrd="0" destOrd="0" presId="urn:microsoft.com/office/officeart/2008/layout/VerticalCurvedList"/>
    <dgm:cxn modelId="{845AEB51-BD11-4E73-8301-C0805630D101}" type="presParOf" srcId="{1EF2076C-DC3C-4771-8F31-F5504DD233D9}" destId="{C0C7794F-9210-46A1-84C7-A85FAA8A4BE7}" srcOrd="3" destOrd="0" presId="urn:microsoft.com/office/officeart/2008/layout/VerticalCurvedList"/>
    <dgm:cxn modelId="{C8C713AC-0C92-4E10-B0A7-7CBAA5FA6967}" type="presParOf" srcId="{1EF2076C-DC3C-4771-8F31-F5504DD233D9}" destId="{B53725AF-FBA3-40D3-ABC3-C9A9897B6672}" srcOrd="4" destOrd="0" presId="urn:microsoft.com/office/officeart/2008/layout/VerticalCurvedList"/>
    <dgm:cxn modelId="{8C683C10-C56C-41A0-8530-457259469BFE}" type="presParOf" srcId="{B53725AF-FBA3-40D3-ABC3-C9A9897B6672}" destId="{2A8EC671-663C-4DBC-93E6-534C5F5EC94D}" srcOrd="0" destOrd="0" presId="urn:microsoft.com/office/officeart/2008/layout/VerticalCurvedList"/>
    <dgm:cxn modelId="{972B448B-4C90-4EDC-BCC1-BFF1EF5534E0}" type="presParOf" srcId="{1EF2076C-DC3C-4771-8F31-F5504DD233D9}" destId="{96F7167A-68A8-4112-A286-9DB3FC23A2D7}" srcOrd="5" destOrd="0" presId="urn:microsoft.com/office/officeart/2008/layout/VerticalCurvedList"/>
    <dgm:cxn modelId="{52E988AB-D5D3-4D91-958C-75497097B6FD}" type="presParOf" srcId="{1EF2076C-DC3C-4771-8F31-F5504DD233D9}" destId="{F7B867D9-204D-43A1-B6E0-61D2F9AEA00C}" srcOrd="6" destOrd="0" presId="urn:microsoft.com/office/officeart/2008/layout/VerticalCurvedList"/>
    <dgm:cxn modelId="{8D059559-FCCC-4EF9-A2EE-3C58FB72859C}" type="presParOf" srcId="{F7B867D9-204D-43A1-B6E0-61D2F9AEA00C}" destId="{E954034B-6754-47CF-81A7-EA0B50A94846}" srcOrd="0" destOrd="0" presId="urn:microsoft.com/office/officeart/2008/layout/VerticalCurvedList"/>
    <dgm:cxn modelId="{FD2CBE44-8989-4E78-85F0-ACE9D6827359}" type="presParOf" srcId="{1EF2076C-DC3C-4771-8F31-F5504DD233D9}" destId="{939F0F7B-E0DC-4B67-9353-5F2A64F5DE14}" srcOrd="7" destOrd="0" presId="urn:microsoft.com/office/officeart/2008/layout/VerticalCurvedList"/>
    <dgm:cxn modelId="{50CB5204-9DCE-4ADE-B4A4-5BB23D333B23}" type="presParOf" srcId="{1EF2076C-DC3C-4771-8F31-F5504DD233D9}" destId="{41E3C0E7-54EF-4DA6-A4C3-77296BFED69B}" srcOrd="8" destOrd="0" presId="urn:microsoft.com/office/officeart/2008/layout/VerticalCurvedList"/>
    <dgm:cxn modelId="{0A47D72A-7335-4124-99B7-6B0386C07A53}" type="presParOf" srcId="{41E3C0E7-54EF-4DA6-A4C3-77296BFED69B}" destId="{46A0E86D-70AA-4052-8C83-68489ED00E8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72AF97-316D-47DF-B980-627868513132}"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572EF0E7-7384-41A1-9775-015FEF255B96}">
      <dgm:prSet phldrT="[Text]"/>
      <dgm:spPr/>
      <dgm:t>
        <a:bodyPr/>
        <a:lstStyle/>
        <a:p>
          <a:r>
            <a:rPr lang="en-AU"/>
            <a:t>Develop TOR and EOI</a:t>
          </a:r>
        </a:p>
        <a:p>
          <a:r>
            <a:rPr lang="en-AU" b="1"/>
            <a:t>Mid-April</a:t>
          </a:r>
        </a:p>
      </dgm:t>
    </dgm:pt>
    <dgm:pt modelId="{7B892F87-3D55-4CC6-81E8-B8CA65EFEF43}" type="parTrans" cxnId="{0B3D8ADD-8A4C-4CB5-8083-A7619F2B6182}">
      <dgm:prSet/>
      <dgm:spPr/>
      <dgm:t>
        <a:bodyPr/>
        <a:lstStyle/>
        <a:p>
          <a:endParaRPr lang="en-AU"/>
        </a:p>
      </dgm:t>
    </dgm:pt>
    <dgm:pt modelId="{BB2F4E4F-B29F-4AD1-A1AD-B9A76C91ADFF}" type="sibTrans" cxnId="{0B3D8ADD-8A4C-4CB5-8083-A7619F2B6182}">
      <dgm:prSet/>
      <dgm:spPr/>
      <dgm:t>
        <a:bodyPr/>
        <a:lstStyle/>
        <a:p>
          <a:endParaRPr lang="en-AU"/>
        </a:p>
      </dgm:t>
    </dgm:pt>
    <dgm:pt modelId="{790FCE7B-B336-4DB5-859D-1EFE203F813A}">
      <dgm:prSet phldrT="[Text]"/>
      <dgm:spPr/>
      <dgm:t>
        <a:bodyPr/>
        <a:lstStyle/>
        <a:p>
          <a:r>
            <a:rPr lang="en-AU"/>
            <a:t>Call for EOI</a:t>
          </a:r>
        </a:p>
        <a:p>
          <a:r>
            <a:rPr lang="en-AU" b="1"/>
            <a:t>Late April</a:t>
          </a:r>
        </a:p>
      </dgm:t>
    </dgm:pt>
    <dgm:pt modelId="{AEBC468A-0665-40C8-AF46-5DC65AE5F7D8}" type="parTrans" cxnId="{030C553F-5C07-4ED4-8647-11DF4BDEF7FA}">
      <dgm:prSet/>
      <dgm:spPr/>
      <dgm:t>
        <a:bodyPr/>
        <a:lstStyle/>
        <a:p>
          <a:endParaRPr lang="en-AU"/>
        </a:p>
      </dgm:t>
    </dgm:pt>
    <dgm:pt modelId="{FC1DA60F-48BC-45B9-A4EA-AA6691684621}" type="sibTrans" cxnId="{030C553F-5C07-4ED4-8647-11DF4BDEF7FA}">
      <dgm:prSet/>
      <dgm:spPr/>
      <dgm:t>
        <a:bodyPr/>
        <a:lstStyle/>
        <a:p>
          <a:endParaRPr lang="en-AU"/>
        </a:p>
      </dgm:t>
    </dgm:pt>
    <dgm:pt modelId="{6468C3F2-1CA3-41FE-97EC-7DAE71F66F5D}">
      <dgm:prSet phldrT="[Text]"/>
      <dgm:spPr/>
      <dgm:t>
        <a:bodyPr/>
        <a:lstStyle/>
        <a:p>
          <a:r>
            <a:rPr lang="en-AU"/>
            <a:t>Appoint Stakeholder Reference Group</a:t>
          </a:r>
        </a:p>
        <a:p>
          <a:r>
            <a:rPr lang="en-AU" b="1"/>
            <a:t>Late May</a:t>
          </a:r>
        </a:p>
      </dgm:t>
    </dgm:pt>
    <dgm:pt modelId="{9726DDAC-C881-44E4-980F-42014E184548}" type="parTrans" cxnId="{42DB50B8-A29F-4DF9-8862-605DFE976AD1}">
      <dgm:prSet/>
      <dgm:spPr/>
      <dgm:t>
        <a:bodyPr/>
        <a:lstStyle/>
        <a:p>
          <a:endParaRPr lang="en-AU"/>
        </a:p>
      </dgm:t>
    </dgm:pt>
    <dgm:pt modelId="{DE9B9454-2014-4FE7-9CCC-774A5567764F}" type="sibTrans" cxnId="{42DB50B8-A29F-4DF9-8862-605DFE976AD1}">
      <dgm:prSet/>
      <dgm:spPr/>
      <dgm:t>
        <a:bodyPr/>
        <a:lstStyle/>
        <a:p>
          <a:endParaRPr lang="en-AU"/>
        </a:p>
      </dgm:t>
    </dgm:pt>
    <dgm:pt modelId="{E318FCD7-FD9E-45BE-9E3B-852ED04D5616}">
      <dgm:prSet phldrT="[Text]"/>
      <dgm:spPr/>
      <dgm:t>
        <a:bodyPr/>
        <a:lstStyle/>
        <a:p>
          <a:r>
            <a:rPr lang="en-AU" b="0"/>
            <a:t>SteerCo endorsement</a:t>
          </a:r>
        </a:p>
        <a:p>
          <a:r>
            <a:rPr lang="en-AU" b="1"/>
            <a:t>PCB #14</a:t>
          </a:r>
        </a:p>
      </dgm:t>
    </dgm:pt>
    <dgm:pt modelId="{70C1840F-D8CB-4038-89D1-C9121939A3A9}" type="parTrans" cxnId="{7789A666-ADB0-4CF0-BBDD-43DD719FC40B}">
      <dgm:prSet/>
      <dgm:spPr/>
      <dgm:t>
        <a:bodyPr/>
        <a:lstStyle/>
        <a:p>
          <a:endParaRPr lang="en-AU"/>
        </a:p>
      </dgm:t>
    </dgm:pt>
    <dgm:pt modelId="{837926EB-CE9A-47ED-B58D-0DDD848ED250}" type="sibTrans" cxnId="{7789A666-ADB0-4CF0-BBDD-43DD719FC40B}">
      <dgm:prSet/>
      <dgm:spPr/>
      <dgm:t>
        <a:bodyPr/>
        <a:lstStyle/>
        <a:p>
          <a:endParaRPr lang="en-AU"/>
        </a:p>
      </dgm:t>
    </dgm:pt>
    <dgm:pt modelId="{E0F712C5-2AC6-4912-844E-372A81ADCE79}" type="pres">
      <dgm:prSet presAssocID="{1C72AF97-316D-47DF-B980-627868513132}" presName="Name0" presStyleCnt="0">
        <dgm:presLayoutVars>
          <dgm:dir/>
          <dgm:resizeHandles val="exact"/>
        </dgm:presLayoutVars>
      </dgm:prSet>
      <dgm:spPr/>
    </dgm:pt>
    <dgm:pt modelId="{74681A7F-E39E-4DEC-94F8-142F55FD20A2}" type="pres">
      <dgm:prSet presAssocID="{572EF0E7-7384-41A1-9775-015FEF255B96}" presName="composite" presStyleCnt="0"/>
      <dgm:spPr/>
    </dgm:pt>
    <dgm:pt modelId="{312A37D9-B9CD-4E26-9938-17EC39B07C21}" type="pres">
      <dgm:prSet presAssocID="{572EF0E7-7384-41A1-9775-015FEF255B96}" presName="bgChev" presStyleLbl="node1" presStyleIdx="0" presStyleCnt="4"/>
      <dgm:spPr/>
    </dgm:pt>
    <dgm:pt modelId="{16A6034E-8AB5-45C5-AB1D-27165F7613F4}" type="pres">
      <dgm:prSet presAssocID="{572EF0E7-7384-41A1-9775-015FEF255B96}" presName="txNode" presStyleLbl="fgAcc1" presStyleIdx="0" presStyleCnt="4">
        <dgm:presLayoutVars>
          <dgm:bulletEnabled val="1"/>
        </dgm:presLayoutVars>
      </dgm:prSet>
      <dgm:spPr/>
    </dgm:pt>
    <dgm:pt modelId="{6B9B6B13-D8D4-4095-ACC9-C5E3B31CB817}" type="pres">
      <dgm:prSet presAssocID="{BB2F4E4F-B29F-4AD1-A1AD-B9A76C91ADFF}" presName="compositeSpace" presStyleCnt="0"/>
      <dgm:spPr/>
    </dgm:pt>
    <dgm:pt modelId="{AFDBBA61-E4CC-402B-8823-9D7D98D05C26}" type="pres">
      <dgm:prSet presAssocID="{790FCE7B-B336-4DB5-859D-1EFE203F813A}" presName="composite" presStyleCnt="0"/>
      <dgm:spPr/>
    </dgm:pt>
    <dgm:pt modelId="{3AF415AF-7CAB-4180-9ECD-03B984FB7951}" type="pres">
      <dgm:prSet presAssocID="{790FCE7B-B336-4DB5-859D-1EFE203F813A}" presName="bgChev" presStyleLbl="node1" presStyleIdx="1" presStyleCnt="4"/>
      <dgm:spPr/>
    </dgm:pt>
    <dgm:pt modelId="{4C2FFF99-F4AA-40BA-8C01-31712B0DA876}" type="pres">
      <dgm:prSet presAssocID="{790FCE7B-B336-4DB5-859D-1EFE203F813A}" presName="txNode" presStyleLbl="fgAcc1" presStyleIdx="1" presStyleCnt="4">
        <dgm:presLayoutVars>
          <dgm:bulletEnabled val="1"/>
        </dgm:presLayoutVars>
      </dgm:prSet>
      <dgm:spPr/>
    </dgm:pt>
    <dgm:pt modelId="{DEB65996-8906-4A41-AEEA-B519291A0389}" type="pres">
      <dgm:prSet presAssocID="{FC1DA60F-48BC-45B9-A4EA-AA6691684621}" presName="compositeSpace" presStyleCnt="0"/>
      <dgm:spPr/>
    </dgm:pt>
    <dgm:pt modelId="{EDF4436C-6994-4186-A235-A85302F4C38B}" type="pres">
      <dgm:prSet presAssocID="{E318FCD7-FD9E-45BE-9E3B-852ED04D5616}" presName="composite" presStyleCnt="0"/>
      <dgm:spPr/>
    </dgm:pt>
    <dgm:pt modelId="{AA84DF5C-E953-455C-9C77-F4B75B2E6059}" type="pres">
      <dgm:prSet presAssocID="{E318FCD7-FD9E-45BE-9E3B-852ED04D5616}" presName="bgChev" presStyleLbl="node1" presStyleIdx="2" presStyleCnt="4"/>
      <dgm:spPr/>
    </dgm:pt>
    <dgm:pt modelId="{D32728C1-6669-4235-81CB-C562975CF515}" type="pres">
      <dgm:prSet presAssocID="{E318FCD7-FD9E-45BE-9E3B-852ED04D5616}" presName="txNode" presStyleLbl="fgAcc1" presStyleIdx="2" presStyleCnt="4">
        <dgm:presLayoutVars>
          <dgm:bulletEnabled val="1"/>
        </dgm:presLayoutVars>
      </dgm:prSet>
      <dgm:spPr/>
    </dgm:pt>
    <dgm:pt modelId="{9A54330D-7051-4CB8-B46D-DD852F2D37EE}" type="pres">
      <dgm:prSet presAssocID="{837926EB-CE9A-47ED-B58D-0DDD848ED250}" presName="compositeSpace" presStyleCnt="0"/>
      <dgm:spPr/>
    </dgm:pt>
    <dgm:pt modelId="{FA8F0B43-AA31-43B3-B839-5F4985072C95}" type="pres">
      <dgm:prSet presAssocID="{6468C3F2-1CA3-41FE-97EC-7DAE71F66F5D}" presName="composite" presStyleCnt="0"/>
      <dgm:spPr/>
    </dgm:pt>
    <dgm:pt modelId="{FF8C9A99-DBCC-4C23-90EF-BBC1DBD90571}" type="pres">
      <dgm:prSet presAssocID="{6468C3F2-1CA3-41FE-97EC-7DAE71F66F5D}" presName="bgChev" presStyleLbl="node1" presStyleIdx="3" presStyleCnt="4"/>
      <dgm:spPr/>
    </dgm:pt>
    <dgm:pt modelId="{ACF8C24F-36AE-4F9A-B64E-F5782E95DF63}" type="pres">
      <dgm:prSet presAssocID="{6468C3F2-1CA3-41FE-97EC-7DAE71F66F5D}" presName="txNode" presStyleLbl="fgAcc1" presStyleIdx="3" presStyleCnt="4">
        <dgm:presLayoutVars>
          <dgm:bulletEnabled val="1"/>
        </dgm:presLayoutVars>
      </dgm:prSet>
      <dgm:spPr/>
    </dgm:pt>
  </dgm:ptLst>
  <dgm:cxnLst>
    <dgm:cxn modelId="{EC840116-2FF0-4F92-B817-10B0863AF7C4}" type="presOf" srcId="{790FCE7B-B336-4DB5-859D-1EFE203F813A}" destId="{4C2FFF99-F4AA-40BA-8C01-31712B0DA876}" srcOrd="0" destOrd="0" presId="urn:microsoft.com/office/officeart/2005/8/layout/chevronAccent+Icon"/>
    <dgm:cxn modelId="{030C553F-5C07-4ED4-8647-11DF4BDEF7FA}" srcId="{1C72AF97-316D-47DF-B980-627868513132}" destId="{790FCE7B-B336-4DB5-859D-1EFE203F813A}" srcOrd="1" destOrd="0" parTransId="{AEBC468A-0665-40C8-AF46-5DC65AE5F7D8}" sibTransId="{FC1DA60F-48BC-45B9-A4EA-AA6691684621}"/>
    <dgm:cxn modelId="{7789A666-ADB0-4CF0-BBDD-43DD719FC40B}" srcId="{1C72AF97-316D-47DF-B980-627868513132}" destId="{E318FCD7-FD9E-45BE-9E3B-852ED04D5616}" srcOrd="2" destOrd="0" parTransId="{70C1840F-D8CB-4038-89D1-C9121939A3A9}" sibTransId="{837926EB-CE9A-47ED-B58D-0DDD848ED250}"/>
    <dgm:cxn modelId="{80130D82-152B-4E32-9F64-758C942FF617}" type="presOf" srcId="{1C72AF97-316D-47DF-B980-627868513132}" destId="{E0F712C5-2AC6-4912-844E-372A81ADCE79}" srcOrd="0" destOrd="0" presId="urn:microsoft.com/office/officeart/2005/8/layout/chevronAccent+Icon"/>
    <dgm:cxn modelId="{DF39CD8B-AD78-4546-B5D6-1EC801BEE3D4}" type="presOf" srcId="{572EF0E7-7384-41A1-9775-015FEF255B96}" destId="{16A6034E-8AB5-45C5-AB1D-27165F7613F4}" srcOrd="0" destOrd="0" presId="urn:microsoft.com/office/officeart/2005/8/layout/chevronAccent+Icon"/>
    <dgm:cxn modelId="{08007F93-8CAF-4959-976C-B7E753832FBA}" type="presOf" srcId="{6468C3F2-1CA3-41FE-97EC-7DAE71F66F5D}" destId="{ACF8C24F-36AE-4F9A-B64E-F5782E95DF63}" srcOrd="0" destOrd="0" presId="urn:microsoft.com/office/officeart/2005/8/layout/chevronAccent+Icon"/>
    <dgm:cxn modelId="{42DB50B8-A29F-4DF9-8862-605DFE976AD1}" srcId="{1C72AF97-316D-47DF-B980-627868513132}" destId="{6468C3F2-1CA3-41FE-97EC-7DAE71F66F5D}" srcOrd="3" destOrd="0" parTransId="{9726DDAC-C881-44E4-980F-42014E184548}" sibTransId="{DE9B9454-2014-4FE7-9CCC-774A5567764F}"/>
    <dgm:cxn modelId="{0B3D8ADD-8A4C-4CB5-8083-A7619F2B6182}" srcId="{1C72AF97-316D-47DF-B980-627868513132}" destId="{572EF0E7-7384-41A1-9775-015FEF255B96}" srcOrd="0" destOrd="0" parTransId="{7B892F87-3D55-4CC6-81E8-B8CA65EFEF43}" sibTransId="{BB2F4E4F-B29F-4AD1-A1AD-B9A76C91ADFF}"/>
    <dgm:cxn modelId="{B44431FA-E2BE-4522-A142-02AD37D3087C}" type="presOf" srcId="{E318FCD7-FD9E-45BE-9E3B-852ED04D5616}" destId="{D32728C1-6669-4235-81CB-C562975CF515}" srcOrd="0" destOrd="0" presId="urn:microsoft.com/office/officeart/2005/8/layout/chevronAccent+Icon"/>
    <dgm:cxn modelId="{0CF0F7BC-67DF-464B-BAAC-B62F60A291DF}" type="presParOf" srcId="{E0F712C5-2AC6-4912-844E-372A81ADCE79}" destId="{74681A7F-E39E-4DEC-94F8-142F55FD20A2}" srcOrd="0" destOrd="0" presId="urn:microsoft.com/office/officeart/2005/8/layout/chevronAccent+Icon"/>
    <dgm:cxn modelId="{92C634CF-D910-47D8-A5EF-1A06A4AEF8D9}" type="presParOf" srcId="{74681A7F-E39E-4DEC-94F8-142F55FD20A2}" destId="{312A37D9-B9CD-4E26-9938-17EC39B07C21}" srcOrd="0" destOrd="0" presId="urn:microsoft.com/office/officeart/2005/8/layout/chevronAccent+Icon"/>
    <dgm:cxn modelId="{119928AD-94E1-4CB0-A549-F8F354DF1DC6}" type="presParOf" srcId="{74681A7F-E39E-4DEC-94F8-142F55FD20A2}" destId="{16A6034E-8AB5-45C5-AB1D-27165F7613F4}" srcOrd="1" destOrd="0" presId="urn:microsoft.com/office/officeart/2005/8/layout/chevronAccent+Icon"/>
    <dgm:cxn modelId="{F47CBB1E-37B9-442C-A23F-B1E499999536}" type="presParOf" srcId="{E0F712C5-2AC6-4912-844E-372A81ADCE79}" destId="{6B9B6B13-D8D4-4095-ACC9-C5E3B31CB817}" srcOrd="1" destOrd="0" presId="urn:microsoft.com/office/officeart/2005/8/layout/chevronAccent+Icon"/>
    <dgm:cxn modelId="{6E22E329-23C7-40E5-9F17-FA3C5FF206D0}" type="presParOf" srcId="{E0F712C5-2AC6-4912-844E-372A81ADCE79}" destId="{AFDBBA61-E4CC-402B-8823-9D7D98D05C26}" srcOrd="2" destOrd="0" presId="urn:microsoft.com/office/officeart/2005/8/layout/chevronAccent+Icon"/>
    <dgm:cxn modelId="{079266C8-746C-43E3-A3E6-D2DB8ABEA97E}" type="presParOf" srcId="{AFDBBA61-E4CC-402B-8823-9D7D98D05C26}" destId="{3AF415AF-7CAB-4180-9ECD-03B984FB7951}" srcOrd="0" destOrd="0" presId="urn:microsoft.com/office/officeart/2005/8/layout/chevronAccent+Icon"/>
    <dgm:cxn modelId="{EFDF36C9-8E93-458D-BB87-22CA5A56ECCB}" type="presParOf" srcId="{AFDBBA61-E4CC-402B-8823-9D7D98D05C26}" destId="{4C2FFF99-F4AA-40BA-8C01-31712B0DA876}" srcOrd="1" destOrd="0" presId="urn:microsoft.com/office/officeart/2005/8/layout/chevronAccent+Icon"/>
    <dgm:cxn modelId="{4BBEF0EC-CEB3-46B4-BFF6-65240824FA87}" type="presParOf" srcId="{E0F712C5-2AC6-4912-844E-372A81ADCE79}" destId="{DEB65996-8906-4A41-AEEA-B519291A0389}" srcOrd="3" destOrd="0" presId="urn:microsoft.com/office/officeart/2005/8/layout/chevronAccent+Icon"/>
    <dgm:cxn modelId="{DE334C7A-82C5-4A2E-92DD-613332A5A22C}" type="presParOf" srcId="{E0F712C5-2AC6-4912-844E-372A81ADCE79}" destId="{EDF4436C-6994-4186-A235-A85302F4C38B}" srcOrd="4" destOrd="0" presId="urn:microsoft.com/office/officeart/2005/8/layout/chevronAccent+Icon"/>
    <dgm:cxn modelId="{85F36543-01FB-48AA-9408-1E57A6A219BD}" type="presParOf" srcId="{EDF4436C-6994-4186-A235-A85302F4C38B}" destId="{AA84DF5C-E953-455C-9C77-F4B75B2E6059}" srcOrd="0" destOrd="0" presId="urn:microsoft.com/office/officeart/2005/8/layout/chevronAccent+Icon"/>
    <dgm:cxn modelId="{6E108BEE-08C8-4715-93F9-3DD3292D5A47}" type="presParOf" srcId="{EDF4436C-6994-4186-A235-A85302F4C38B}" destId="{D32728C1-6669-4235-81CB-C562975CF515}" srcOrd="1" destOrd="0" presId="urn:microsoft.com/office/officeart/2005/8/layout/chevronAccent+Icon"/>
    <dgm:cxn modelId="{4C9B50DE-7F4C-439F-A0AE-F88942F72544}" type="presParOf" srcId="{E0F712C5-2AC6-4912-844E-372A81ADCE79}" destId="{9A54330D-7051-4CB8-B46D-DD852F2D37EE}" srcOrd="5" destOrd="0" presId="urn:microsoft.com/office/officeart/2005/8/layout/chevronAccent+Icon"/>
    <dgm:cxn modelId="{8694C863-E8B7-4CE1-85BC-C6019B1B436A}" type="presParOf" srcId="{E0F712C5-2AC6-4912-844E-372A81ADCE79}" destId="{FA8F0B43-AA31-43B3-B839-5F4985072C95}" srcOrd="6" destOrd="0" presId="urn:microsoft.com/office/officeart/2005/8/layout/chevronAccent+Icon"/>
    <dgm:cxn modelId="{2F0700B3-01E3-4054-AE52-550EC77BCF2B}" type="presParOf" srcId="{FA8F0B43-AA31-43B3-B839-5F4985072C95}" destId="{FF8C9A99-DBCC-4C23-90EF-BBC1DBD90571}" srcOrd="0" destOrd="0" presId="urn:microsoft.com/office/officeart/2005/8/layout/chevronAccent+Icon"/>
    <dgm:cxn modelId="{C35D9089-5A4E-443D-AAF7-7A9EC659DB7B}" type="presParOf" srcId="{FA8F0B43-AA31-43B3-B839-5F4985072C95}" destId="{ACF8C24F-36AE-4F9A-B64E-F5782E95DF63}"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8791647-3DA0-45EE-B640-5C8145B94194}"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AU"/>
        </a:p>
      </dgm:t>
    </dgm:pt>
    <dgm:pt modelId="{68DC457B-777A-451F-8593-35D78BDC8F74}">
      <dgm:prSet phldrT="[Text]"/>
      <dgm:spPr/>
      <dgm:t>
        <a:bodyPr/>
        <a:lstStyle/>
        <a:p>
          <a:r>
            <a:rPr lang="en-AU"/>
            <a:t>Cadastre Data Creators/ Managers</a:t>
          </a:r>
        </a:p>
      </dgm:t>
    </dgm:pt>
    <dgm:pt modelId="{AFD24C6A-CDFD-462E-911B-718BBE4F6B25}" type="parTrans" cxnId="{A1FBCDC1-7407-4F39-9285-1EEBDE40D42C}">
      <dgm:prSet/>
      <dgm:spPr/>
      <dgm:t>
        <a:bodyPr/>
        <a:lstStyle/>
        <a:p>
          <a:endParaRPr lang="en-AU"/>
        </a:p>
      </dgm:t>
    </dgm:pt>
    <dgm:pt modelId="{F66283E0-3E54-4BB3-BB8F-FA53738F03F0}" type="sibTrans" cxnId="{A1FBCDC1-7407-4F39-9285-1EEBDE40D42C}">
      <dgm:prSet/>
      <dgm:spPr/>
      <dgm:t>
        <a:bodyPr/>
        <a:lstStyle/>
        <a:p>
          <a:endParaRPr lang="en-AU"/>
        </a:p>
      </dgm:t>
    </dgm:pt>
    <dgm:pt modelId="{1D8445F5-64FC-4C8E-93CA-66A0C22346F0}">
      <dgm:prSet phldrT="[Text]"/>
      <dgm:spPr/>
      <dgm:t>
        <a:bodyPr/>
        <a:lstStyle/>
        <a:p>
          <a:r>
            <a:rPr lang="en-AU"/>
            <a:t>Creators/Maintainers of data in other VicMap themes</a:t>
          </a:r>
        </a:p>
      </dgm:t>
    </dgm:pt>
    <dgm:pt modelId="{E9C524C4-1C23-4D96-9AC4-1B78637F54CD}" type="parTrans" cxnId="{5DBE02DF-7F4A-4D25-9BD6-02959E305B8B}">
      <dgm:prSet/>
      <dgm:spPr/>
      <dgm:t>
        <a:bodyPr/>
        <a:lstStyle/>
        <a:p>
          <a:endParaRPr lang="en-AU"/>
        </a:p>
      </dgm:t>
    </dgm:pt>
    <dgm:pt modelId="{3106B910-0A05-4C14-AA66-ADC1D10B3009}" type="sibTrans" cxnId="{5DBE02DF-7F4A-4D25-9BD6-02959E305B8B}">
      <dgm:prSet/>
      <dgm:spPr/>
      <dgm:t>
        <a:bodyPr/>
        <a:lstStyle/>
        <a:p>
          <a:endParaRPr lang="en-AU"/>
        </a:p>
      </dgm:t>
    </dgm:pt>
    <dgm:pt modelId="{B248BEDB-3638-443C-A92F-A38EEBF1E9DC}">
      <dgm:prSet phldrT="[Text]"/>
      <dgm:spPr/>
      <dgm:t>
        <a:bodyPr/>
        <a:lstStyle/>
        <a:p>
          <a:r>
            <a:rPr lang="en-AU"/>
            <a:t>Creators/Maintainers of dependant datasets and products</a:t>
          </a:r>
        </a:p>
      </dgm:t>
    </dgm:pt>
    <dgm:pt modelId="{CD78FA44-12F3-4BE0-B2EC-6B73704E87DE}" type="parTrans" cxnId="{6A55411D-842A-4D0D-BFA2-8738A753261C}">
      <dgm:prSet/>
      <dgm:spPr/>
      <dgm:t>
        <a:bodyPr/>
        <a:lstStyle/>
        <a:p>
          <a:endParaRPr lang="en-AU"/>
        </a:p>
      </dgm:t>
    </dgm:pt>
    <dgm:pt modelId="{BC65439E-A7E0-48E2-97A5-0F434360D201}" type="sibTrans" cxnId="{6A55411D-842A-4D0D-BFA2-8738A753261C}">
      <dgm:prSet/>
      <dgm:spPr/>
      <dgm:t>
        <a:bodyPr/>
        <a:lstStyle/>
        <a:p>
          <a:endParaRPr lang="en-AU"/>
        </a:p>
      </dgm:t>
    </dgm:pt>
    <dgm:pt modelId="{847510BC-0BCA-46A4-8CED-45269760A9D9}">
      <dgm:prSet phldrT="[Text]"/>
      <dgm:spPr/>
      <dgm:t>
        <a:bodyPr/>
        <a:lstStyle/>
        <a:p>
          <a:r>
            <a:rPr lang="en-AU"/>
            <a:t>Users of Vicmap Datasets and Products</a:t>
          </a:r>
        </a:p>
      </dgm:t>
    </dgm:pt>
    <dgm:pt modelId="{0722B477-1F02-47D5-AB66-6B0D0B491E32}" type="parTrans" cxnId="{A9FD9867-2BE1-4CD2-BA03-FEB492E34FF0}">
      <dgm:prSet/>
      <dgm:spPr/>
      <dgm:t>
        <a:bodyPr/>
        <a:lstStyle/>
        <a:p>
          <a:endParaRPr lang="en-AU"/>
        </a:p>
      </dgm:t>
    </dgm:pt>
    <dgm:pt modelId="{15F1A8BC-9FB2-47A0-9A27-59924528A667}" type="sibTrans" cxnId="{A9FD9867-2BE1-4CD2-BA03-FEB492E34FF0}">
      <dgm:prSet/>
      <dgm:spPr/>
      <dgm:t>
        <a:bodyPr/>
        <a:lstStyle/>
        <a:p>
          <a:endParaRPr lang="en-AU"/>
        </a:p>
      </dgm:t>
    </dgm:pt>
    <dgm:pt modelId="{53D9BB1A-9FB8-4E56-8ED5-4D5337C10E65}">
      <dgm:prSet phldrT="[Text]"/>
      <dgm:spPr/>
      <dgm:t>
        <a:bodyPr/>
        <a:lstStyle/>
        <a:p>
          <a:r>
            <a:rPr lang="en-AU"/>
            <a:t>Surveyors (Melbourne Water, Local Government, Vicroads)</a:t>
          </a:r>
        </a:p>
      </dgm:t>
    </dgm:pt>
    <dgm:pt modelId="{8321E09E-C99B-4150-807A-5164CE8424D5}" type="parTrans" cxnId="{3A87D472-1F58-423A-A3AB-4DE15F78AAE7}">
      <dgm:prSet/>
      <dgm:spPr/>
      <dgm:t>
        <a:bodyPr/>
        <a:lstStyle/>
        <a:p>
          <a:endParaRPr lang="en-AU"/>
        </a:p>
      </dgm:t>
    </dgm:pt>
    <dgm:pt modelId="{B70269BD-2FF2-42E2-9C0C-87A4E4D2DCC8}" type="sibTrans" cxnId="{3A87D472-1F58-423A-A3AB-4DE15F78AAE7}">
      <dgm:prSet/>
      <dgm:spPr/>
      <dgm:t>
        <a:bodyPr/>
        <a:lstStyle/>
        <a:p>
          <a:endParaRPr lang="en-AU"/>
        </a:p>
      </dgm:t>
    </dgm:pt>
    <dgm:pt modelId="{295D6907-2D8B-4E2E-A227-55E0D70ACA24}">
      <dgm:prSet phldrT="[Text]"/>
      <dgm:spPr/>
      <dgm:t>
        <a:bodyPr/>
        <a:lstStyle/>
        <a:p>
          <a:r>
            <a:rPr lang="en-AU"/>
            <a:t>GIS/Rates Officers, LGA</a:t>
          </a:r>
        </a:p>
      </dgm:t>
    </dgm:pt>
    <dgm:pt modelId="{B92AE27F-A98D-45BE-9EE3-7443B8951194}" type="parTrans" cxnId="{B31B2756-0FD4-4EFF-AC64-43A423BAE158}">
      <dgm:prSet/>
      <dgm:spPr/>
      <dgm:t>
        <a:bodyPr/>
        <a:lstStyle/>
        <a:p>
          <a:endParaRPr lang="en-AU"/>
        </a:p>
      </dgm:t>
    </dgm:pt>
    <dgm:pt modelId="{92CA84AB-4141-4804-A10D-79E623A804F8}" type="sibTrans" cxnId="{B31B2756-0FD4-4EFF-AC64-43A423BAE158}">
      <dgm:prSet/>
      <dgm:spPr/>
      <dgm:t>
        <a:bodyPr/>
        <a:lstStyle/>
        <a:p>
          <a:endParaRPr lang="en-AU"/>
        </a:p>
      </dgm:t>
    </dgm:pt>
    <dgm:pt modelId="{E29A8424-1268-4B73-A104-5EBAE4EBFF3F}">
      <dgm:prSet phldrT="[Text]"/>
      <dgm:spPr/>
      <dgm:t>
        <a:bodyPr/>
        <a:lstStyle/>
        <a:p>
          <a:r>
            <a:rPr lang="en-AU"/>
            <a:t>GIS officers, Vicroads</a:t>
          </a:r>
        </a:p>
      </dgm:t>
    </dgm:pt>
    <dgm:pt modelId="{4A24A397-1798-475C-AB4C-BCDCD9330FB2}" type="parTrans" cxnId="{58D592F1-5C8A-40F5-A126-B238EBA7B95A}">
      <dgm:prSet/>
      <dgm:spPr/>
      <dgm:t>
        <a:bodyPr/>
        <a:lstStyle/>
        <a:p>
          <a:endParaRPr lang="en-AU"/>
        </a:p>
      </dgm:t>
    </dgm:pt>
    <dgm:pt modelId="{273B8E6E-F1DC-4320-93E8-E3C68525FF61}" type="sibTrans" cxnId="{58D592F1-5C8A-40F5-A126-B238EBA7B95A}">
      <dgm:prSet/>
      <dgm:spPr/>
      <dgm:t>
        <a:bodyPr/>
        <a:lstStyle/>
        <a:p>
          <a:endParaRPr lang="en-AU"/>
        </a:p>
      </dgm:t>
    </dgm:pt>
    <dgm:pt modelId="{D3A33489-FF32-4CE6-9528-6B2065B8177C}">
      <dgm:prSet phldrT="[Text]"/>
      <dgm:spPr/>
      <dgm:t>
        <a:bodyPr/>
        <a:lstStyle/>
        <a:p>
          <a:r>
            <a:rPr lang="en-AU"/>
            <a:t>DELWP Planning, DELWP Crown Land, Surveyor-General</a:t>
          </a:r>
        </a:p>
      </dgm:t>
    </dgm:pt>
    <dgm:pt modelId="{02149620-2872-40D2-9852-558A164AFF20}" type="parTrans" cxnId="{1A4CC42F-DA53-4D50-A32B-1CC3BE6BFB42}">
      <dgm:prSet/>
      <dgm:spPr/>
      <dgm:t>
        <a:bodyPr/>
        <a:lstStyle/>
        <a:p>
          <a:endParaRPr lang="en-AU"/>
        </a:p>
      </dgm:t>
    </dgm:pt>
    <dgm:pt modelId="{78EEA022-1BF1-4854-AC66-492103431E0F}" type="sibTrans" cxnId="{1A4CC42F-DA53-4D50-A32B-1CC3BE6BFB42}">
      <dgm:prSet/>
      <dgm:spPr/>
      <dgm:t>
        <a:bodyPr/>
        <a:lstStyle/>
        <a:p>
          <a:endParaRPr lang="en-AU"/>
        </a:p>
      </dgm:t>
    </dgm:pt>
    <dgm:pt modelId="{B25E3DA0-E7DE-4A35-BD21-3A16609E59EA}">
      <dgm:prSet phldrT="[Text]"/>
      <dgm:spPr/>
      <dgm:t>
        <a:bodyPr/>
        <a:lstStyle/>
        <a:p>
          <a:r>
            <a:rPr lang="en-AU"/>
            <a:t>Utilities</a:t>
          </a:r>
        </a:p>
      </dgm:t>
    </dgm:pt>
    <dgm:pt modelId="{FA1FB745-DD36-46DD-8333-AABF68868E88}" type="parTrans" cxnId="{0157301A-F40A-4B4B-92BE-33508F4B38B6}">
      <dgm:prSet/>
      <dgm:spPr/>
      <dgm:t>
        <a:bodyPr/>
        <a:lstStyle/>
        <a:p>
          <a:endParaRPr lang="en-AU"/>
        </a:p>
      </dgm:t>
    </dgm:pt>
    <dgm:pt modelId="{A1DD2082-EA7F-43BC-912E-0C15E4DE84F8}" type="sibTrans" cxnId="{0157301A-F40A-4B4B-92BE-33508F4B38B6}">
      <dgm:prSet/>
      <dgm:spPr/>
      <dgm:t>
        <a:bodyPr/>
        <a:lstStyle/>
        <a:p>
          <a:endParaRPr lang="en-AU"/>
        </a:p>
      </dgm:t>
    </dgm:pt>
    <dgm:pt modelId="{916A159B-2282-4C76-90EF-73F89147444C}">
      <dgm:prSet phldrT="[Text]"/>
      <dgm:spPr/>
      <dgm:t>
        <a:bodyPr/>
        <a:lstStyle/>
        <a:p>
          <a:r>
            <a:rPr lang="en-AU"/>
            <a:t>Asset Managers</a:t>
          </a:r>
        </a:p>
      </dgm:t>
    </dgm:pt>
    <dgm:pt modelId="{79183760-44EB-43B4-9D38-3C319101ECCC}" type="parTrans" cxnId="{7455FFEB-0070-475B-8FDA-6EC2C023B58A}">
      <dgm:prSet/>
      <dgm:spPr/>
      <dgm:t>
        <a:bodyPr/>
        <a:lstStyle/>
        <a:p>
          <a:endParaRPr lang="en-AU"/>
        </a:p>
      </dgm:t>
    </dgm:pt>
    <dgm:pt modelId="{0F934731-E406-4C69-9C31-9FDC1824E340}" type="sibTrans" cxnId="{7455FFEB-0070-475B-8FDA-6EC2C023B58A}">
      <dgm:prSet/>
      <dgm:spPr/>
      <dgm:t>
        <a:bodyPr/>
        <a:lstStyle/>
        <a:p>
          <a:endParaRPr lang="en-AU"/>
        </a:p>
      </dgm:t>
    </dgm:pt>
    <dgm:pt modelId="{BB6D84B7-DBEA-4BE0-AB54-79F6FF4A87AA}">
      <dgm:prSet phldrT="[Text]"/>
      <dgm:spPr/>
      <dgm:t>
        <a:bodyPr/>
        <a:lstStyle/>
        <a:p>
          <a:r>
            <a:rPr lang="en-AU"/>
            <a:t>CMAs</a:t>
          </a:r>
        </a:p>
      </dgm:t>
    </dgm:pt>
    <dgm:pt modelId="{5F78C50D-A0CC-495D-AC5B-AB8BFF7F3F54}" type="parTrans" cxnId="{2304F7EF-68C1-4F51-BA12-A0AE2D057752}">
      <dgm:prSet/>
      <dgm:spPr/>
      <dgm:t>
        <a:bodyPr/>
        <a:lstStyle/>
        <a:p>
          <a:endParaRPr lang="en-AU"/>
        </a:p>
      </dgm:t>
    </dgm:pt>
    <dgm:pt modelId="{69A3B677-FADE-47C0-97DC-96970E12A1E6}" type="sibTrans" cxnId="{2304F7EF-68C1-4F51-BA12-A0AE2D057752}">
      <dgm:prSet/>
      <dgm:spPr/>
      <dgm:t>
        <a:bodyPr/>
        <a:lstStyle/>
        <a:p>
          <a:endParaRPr lang="en-AU"/>
        </a:p>
      </dgm:t>
    </dgm:pt>
    <dgm:pt modelId="{488C4350-039E-4924-B280-B6B6C9BC8A42}">
      <dgm:prSet phldrT="[Text]"/>
      <dgm:spPr/>
      <dgm:t>
        <a:bodyPr/>
        <a:lstStyle/>
        <a:p>
          <a:r>
            <a:rPr lang="en-AU"/>
            <a:t>PSMA</a:t>
          </a:r>
        </a:p>
      </dgm:t>
    </dgm:pt>
    <dgm:pt modelId="{B388A143-733A-464C-825E-E314EC8F60F6}" type="parTrans" cxnId="{23FC0DD1-E04B-463C-AD75-34C61CBB928D}">
      <dgm:prSet/>
      <dgm:spPr/>
      <dgm:t>
        <a:bodyPr/>
        <a:lstStyle/>
        <a:p>
          <a:endParaRPr lang="en-AU"/>
        </a:p>
      </dgm:t>
    </dgm:pt>
    <dgm:pt modelId="{AAA75D59-D7DA-4E32-91E4-BA9CF366FBA3}" type="sibTrans" cxnId="{23FC0DD1-E04B-463C-AD75-34C61CBB928D}">
      <dgm:prSet/>
      <dgm:spPr/>
      <dgm:t>
        <a:bodyPr/>
        <a:lstStyle/>
        <a:p>
          <a:endParaRPr lang="en-AU"/>
        </a:p>
      </dgm:t>
    </dgm:pt>
    <dgm:pt modelId="{3CB00C6C-4128-4CBD-ACDC-99D9FA347EAC}">
      <dgm:prSet phldrT="[Text]"/>
      <dgm:spPr/>
      <dgm:t>
        <a:bodyPr/>
        <a:lstStyle/>
        <a:p>
          <a:r>
            <a:rPr lang="en-AU"/>
            <a:t>Data Service Providers</a:t>
          </a:r>
        </a:p>
      </dgm:t>
    </dgm:pt>
    <dgm:pt modelId="{4B9D61C3-C54F-40BC-8646-B57372BDACA7}" type="parTrans" cxnId="{04ADBED1-3347-475A-B9D4-9AAD7F9CA3D3}">
      <dgm:prSet/>
      <dgm:spPr/>
      <dgm:t>
        <a:bodyPr/>
        <a:lstStyle/>
        <a:p>
          <a:endParaRPr lang="en-AU"/>
        </a:p>
      </dgm:t>
    </dgm:pt>
    <dgm:pt modelId="{03B3A571-E75F-429C-B50B-CF6E5A4A3394}" type="sibTrans" cxnId="{04ADBED1-3347-475A-B9D4-9AAD7F9CA3D3}">
      <dgm:prSet/>
      <dgm:spPr/>
      <dgm:t>
        <a:bodyPr/>
        <a:lstStyle/>
        <a:p>
          <a:endParaRPr lang="en-AU"/>
        </a:p>
      </dgm:t>
    </dgm:pt>
    <dgm:pt modelId="{FE1C7836-3C48-40CE-8DEC-7DC9E6A48CD0}">
      <dgm:prSet phldrT="[Text]"/>
      <dgm:spPr/>
      <dgm:t>
        <a:bodyPr/>
        <a:lstStyle/>
        <a:p>
          <a:r>
            <a:rPr lang="en-AU"/>
            <a:t>DELWP (eg Valuer General, GovMap, Victoria Unearthed ) </a:t>
          </a:r>
        </a:p>
      </dgm:t>
    </dgm:pt>
    <dgm:pt modelId="{84A26738-EF38-454F-A893-B27EADC66E8F}" type="parTrans" cxnId="{EF22434A-C0E3-4F29-A5F4-18BED6C8F700}">
      <dgm:prSet/>
      <dgm:spPr/>
      <dgm:t>
        <a:bodyPr/>
        <a:lstStyle/>
        <a:p>
          <a:endParaRPr lang="en-AU"/>
        </a:p>
      </dgm:t>
    </dgm:pt>
    <dgm:pt modelId="{3D78319E-CF51-422A-A49D-20AB2C951392}" type="sibTrans" cxnId="{EF22434A-C0E3-4F29-A5F4-18BED6C8F700}">
      <dgm:prSet/>
      <dgm:spPr/>
      <dgm:t>
        <a:bodyPr/>
        <a:lstStyle/>
        <a:p>
          <a:endParaRPr lang="en-AU"/>
        </a:p>
      </dgm:t>
    </dgm:pt>
    <dgm:pt modelId="{F0B80696-C82E-40A6-98B8-9DFB0CBA757F}">
      <dgm:prSet phldrT="[Text]"/>
      <dgm:spPr/>
      <dgm:t>
        <a:bodyPr/>
        <a:lstStyle/>
        <a:p>
          <a:r>
            <a:rPr lang="en-AU"/>
            <a:t>Emergency Services</a:t>
          </a:r>
        </a:p>
      </dgm:t>
    </dgm:pt>
    <dgm:pt modelId="{6137474D-E796-4F4D-B960-E9250182DB44}" type="parTrans" cxnId="{EBC4F9BD-676E-40B2-ABED-5BF3DA9B8ED0}">
      <dgm:prSet/>
      <dgm:spPr/>
      <dgm:t>
        <a:bodyPr/>
        <a:lstStyle/>
        <a:p>
          <a:endParaRPr lang="en-AU"/>
        </a:p>
      </dgm:t>
    </dgm:pt>
    <dgm:pt modelId="{77605411-6D2A-4950-882F-C5FCDA9F6859}" type="sibTrans" cxnId="{EBC4F9BD-676E-40B2-ABED-5BF3DA9B8ED0}">
      <dgm:prSet/>
      <dgm:spPr/>
      <dgm:t>
        <a:bodyPr/>
        <a:lstStyle/>
        <a:p>
          <a:endParaRPr lang="en-AU"/>
        </a:p>
      </dgm:t>
    </dgm:pt>
    <dgm:pt modelId="{D72B6990-DD80-42DF-A6FD-8AB34EF9E29F}">
      <dgm:prSet phldrT="[Text]"/>
      <dgm:spPr/>
      <dgm:t>
        <a:bodyPr/>
        <a:lstStyle/>
        <a:p>
          <a:endParaRPr lang="en-AU"/>
        </a:p>
      </dgm:t>
    </dgm:pt>
    <dgm:pt modelId="{EF097B1D-0D0A-4994-923C-E5277D29467A}" type="parTrans" cxnId="{A4E49A5F-BB58-4653-878E-92C86F5693CC}">
      <dgm:prSet/>
      <dgm:spPr/>
      <dgm:t>
        <a:bodyPr/>
        <a:lstStyle/>
        <a:p>
          <a:endParaRPr lang="en-AU"/>
        </a:p>
      </dgm:t>
    </dgm:pt>
    <dgm:pt modelId="{5F060FD9-5E8C-460B-A5E9-6FDB5DD10ED4}" type="sibTrans" cxnId="{A4E49A5F-BB58-4653-878E-92C86F5693CC}">
      <dgm:prSet/>
      <dgm:spPr/>
      <dgm:t>
        <a:bodyPr/>
        <a:lstStyle/>
        <a:p>
          <a:endParaRPr lang="en-AU"/>
        </a:p>
      </dgm:t>
    </dgm:pt>
    <dgm:pt modelId="{3E56AA52-C10A-44A4-80B5-EE92CF4B71F8}">
      <dgm:prSet phldrT="[Text]"/>
      <dgm:spPr/>
      <dgm:t>
        <a:bodyPr/>
        <a:lstStyle/>
        <a:p>
          <a:endParaRPr lang="en-AU"/>
        </a:p>
      </dgm:t>
    </dgm:pt>
    <dgm:pt modelId="{B05AB373-134A-49A3-81E6-AB41EA2822B1}" type="parTrans" cxnId="{7EF3BDAB-61F2-4C94-927E-F687482F04B2}">
      <dgm:prSet/>
      <dgm:spPr/>
      <dgm:t>
        <a:bodyPr/>
        <a:lstStyle/>
        <a:p>
          <a:endParaRPr lang="en-AU"/>
        </a:p>
      </dgm:t>
    </dgm:pt>
    <dgm:pt modelId="{F1B1EA2D-792B-4011-983C-395CF3387A70}" type="sibTrans" cxnId="{7EF3BDAB-61F2-4C94-927E-F687482F04B2}">
      <dgm:prSet/>
      <dgm:spPr/>
      <dgm:t>
        <a:bodyPr/>
        <a:lstStyle/>
        <a:p>
          <a:endParaRPr lang="en-AU"/>
        </a:p>
      </dgm:t>
    </dgm:pt>
    <dgm:pt modelId="{CAA46315-381E-48A9-B990-7CEE43D573FD}">
      <dgm:prSet phldrT="[Text]"/>
      <dgm:spPr/>
      <dgm:t>
        <a:bodyPr/>
        <a:lstStyle/>
        <a:p>
          <a:r>
            <a:rPr lang="en-AU"/>
            <a:t>All others in previous categories</a:t>
          </a:r>
        </a:p>
      </dgm:t>
    </dgm:pt>
    <dgm:pt modelId="{92B66967-9E91-4D55-9969-C84C4AEA1514}" type="parTrans" cxnId="{516E13E6-AEA9-43D2-908D-FD593F4A22B8}">
      <dgm:prSet/>
      <dgm:spPr/>
      <dgm:t>
        <a:bodyPr/>
        <a:lstStyle/>
        <a:p>
          <a:endParaRPr lang="en-AU"/>
        </a:p>
      </dgm:t>
    </dgm:pt>
    <dgm:pt modelId="{ABB52847-31A7-4DA1-8504-29944A19E275}" type="sibTrans" cxnId="{516E13E6-AEA9-43D2-908D-FD593F4A22B8}">
      <dgm:prSet/>
      <dgm:spPr/>
      <dgm:t>
        <a:bodyPr/>
        <a:lstStyle/>
        <a:p>
          <a:endParaRPr lang="en-AU"/>
        </a:p>
      </dgm:t>
    </dgm:pt>
    <dgm:pt modelId="{171C6F60-9416-417F-BD78-52CB8538C063}">
      <dgm:prSet phldrT="[Text]"/>
      <dgm:spPr/>
      <dgm:t>
        <a:bodyPr/>
        <a:lstStyle/>
        <a:p>
          <a:r>
            <a:rPr lang="en-AU"/>
            <a:t>General Public</a:t>
          </a:r>
        </a:p>
      </dgm:t>
    </dgm:pt>
    <dgm:pt modelId="{A67D0540-CCD7-4488-B9BE-EFC05EB26FF8}" type="parTrans" cxnId="{E1A447D5-5C54-4594-AAB7-51FA0E6C38A3}">
      <dgm:prSet/>
      <dgm:spPr/>
      <dgm:t>
        <a:bodyPr/>
        <a:lstStyle/>
        <a:p>
          <a:endParaRPr lang="en-AU"/>
        </a:p>
      </dgm:t>
    </dgm:pt>
    <dgm:pt modelId="{10B9D881-077C-49F8-B90D-251BD43F9613}" type="sibTrans" cxnId="{E1A447D5-5C54-4594-AAB7-51FA0E6C38A3}">
      <dgm:prSet/>
      <dgm:spPr/>
      <dgm:t>
        <a:bodyPr/>
        <a:lstStyle/>
        <a:p>
          <a:endParaRPr lang="en-AU"/>
        </a:p>
      </dgm:t>
    </dgm:pt>
    <dgm:pt modelId="{2FD98735-A019-4884-9EFA-0C36E35F714D}">
      <dgm:prSet phldrT="[Text]"/>
      <dgm:spPr/>
      <dgm:t>
        <a:bodyPr/>
        <a:lstStyle/>
        <a:p>
          <a:r>
            <a:rPr lang="en-AU"/>
            <a:t>Cadastre data managers (Melbourne Water, NELA/LXRA, Local Government or Vicroads)</a:t>
          </a:r>
        </a:p>
      </dgm:t>
    </dgm:pt>
    <dgm:pt modelId="{43F65C13-12F6-4978-962B-34EDDBE5DA41}" type="parTrans" cxnId="{FF133318-86C5-4C3A-9198-619C9F853871}">
      <dgm:prSet/>
      <dgm:spPr/>
      <dgm:t>
        <a:bodyPr/>
        <a:lstStyle/>
        <a:p>
          <a:endParaRPr lang="en-AU"/>
        </a:p>
      </dgm:t>
    </dgm:pt>
    <dgm:pt modelId="{84EDA0AB-DEFD-4402-B4FF-5467A7E5C26A}" type="sibTrans" cxnId="{FF133318-86C5-4C3A-9198-619C9F853871}">
      <dgm:prSet/>
      <dgm:spPr/>
      <dgm:t>
        <a:bodyPr/>
        <a:lstStyle/>
        <a:p>
          <a:endParaRPr lang="en-AU"/>
        </a:p>
      </dgm:t>
    </dgm:pt>
    <dgm:pt modelId="{47BA3FF0-C5EB-4A39-A187-3B8E9A7C17DA}">
      <dgm:prSet phldrT="[Text]"/>
      <dgm:spPr/>
      <dgm:t>
        <a:bodyPr/>
        <a:lstStyle/>
        <a:p>
          <a:endParaRPr lang="en-AU"/>
        </a:p>
      </dgm:t>
    </dgm:pt>
    <dgm:pt modelId="{865A2C7F-7F4F-46D6-9C70-0D82D9505DB8}" type="parTrans" cxnId="{74F2D272-2085-489F-A3C1-445EED8FB914}">
      <dgm:prSet/>
      <dgm:spPr/>
      <dgm:t>
        <a:bodyPr/>
        <a:lstStyle/>
        <a:p>
          <a:endParaRPr lang="en-AU"/>
        </a:p>
      </dgm:t>
    </dgm:pt>
    <dgm:pt modelId="{EA1F9883-1829-4D8A-B47D-BAA9CFD130DB}" type="sibTrans" cxnId="{74F2D272-2085-489F-A3C1-445EED8FB914}">
      <dgm:prSet/>
      <dgm:spPr/>
      <dgm:t>
        <a:bodyPr/>
        <a:lstStyle/>
        <a:p>
          <a:endParaRPr lang="en-AU"/>
        </a:p>
      </dgm:t>
    </dgm:pt>
    <dgm:pt modelId="{D56DEC8B-CD66-4FE5-B50B-0CE6EDAA1D29}">
      <dgm:prSet phldrT="[Text]"/>
      <dgm:spPr/>
      <dgm:t>
        <a:bodyPr/>
        <a:lstStyle/>
        <a:p>
          <a:r>
            <a:rPr lang="en-AU"/>
            <a:t>Parks Victoria</a:t>
          </a:r>
        </a:p>
      </dgm:t>
    </dgm:pt>
    <dgm:pt modelId="{157CD9A0-9345-498C-B4A2-71B78ACB1AB3}" type="parTrans" cxnId="{FEBA534E-9ACE-4744-89D7-E87F08B040DB}">
      <dgm:prSet/>
      <dgm:spPr/>
      <dgm:t>
        <a:bodyPr/>
        <a:lstStyle/>
        <a:p>
          <a:endParaRPr lang="en-AU"/>
        </a:p>
      </dgm:t>
    </dgm:pt>
    <dgm:pt modelId="{714E3D56-FBA3-40BE-AC53-80F71EF727DD}" type="sibTrans" cxnId="{FEBA534E-9ACE-4744-89D7-E87F08B040DB}">
      <dgm:prSet/>
      <dgm:spPr/>
      <dgm:t>
        <a:bodyPr/>
        <a:lstStyle/>
        <a:p>
          <a:endParaRPr lang="en-AU"/>
        </a:p>
      </dgm:t>
    </dgm:pt>
    <dgm:pt modelId="{81358297-09EC-4BBC-BE3F-640C97ACE4D5}" type="pres">
      <dgm:prSet presAssocID="{A8791647-3DA0-45EE-B640-5C8145B94194}" presName="Name0" presStyleCnt="0">
        <dgm:presLayoutVars>
          <dgm:dir/>
          <dgm:animLvl val="lvl"/>
          <dgm:resizeHandles val="exact"/>
        </dgm:presLayoutVars>
      </dgm:prSet>
      <dgm:spPr/>
    </dgm:pt>
    <dgm:pt modelId="{9A83D046-6653-4976-8424-21C81ED331B8}" type="pres">
      <dgm:prSet presAssocID="{68DC457B-777A-451F-8593-35D78BDC8F74}" presName="composite" presStyleCnt="0"/>
      <dgm:spPr/>
    </dgm:pt>
    <dgm:pt modelId="{C395E2B4-975D-4034-AD1C-B679CF33C265}" type="pres">
      <dgm:prSet presAssocID="{68DC457B-777A-451F-8593-35D78BDC8F74}" presName="parTx" presStyleLbl="alignNode1" presStyleIdx="0" presStyleCnt="4">
        <dgm:presLayoutVars>
          <dgm:chMax val="0"/>
          <dgm:chPref val="0"/>
          <dgm:bulletEnabled val="1"/>
        </dgm:presLayoutVars>
      </dgm:prSet>
      <dgm:spPr/>
    </dgm:pt>
    <dgm:pt modelId="{EA788CD8-FAB8-4949-8DA7-16E0AD162917}" type="pres">
      <dgm:prSet presAssocID="{68DC457B-777A-451F-8593-35D78BDC8F74}" presName="desTx" presStyleLbl="alignAccFollowNode1" presStyleIdx="0" presStyleCnt="4">
        <dgm:presLayoutVars>
          <dgm:bulletEnabled val="1"/>
        </dgm:presLayoutVars>
      </dgm:prSet>
      <dgm:spPr/>
    </dgm:pt>
    <dgm:pt modelId="{0FAB0C51-550E-45B2-9C11-9D98855024A7}" type="pres">
      <dgm:prSet presAssocID="{F66283E0-3E54-4BB3-BB8F-FA53738F03F0}" presName="space" presStyleCnt="0"/>
      <dgm:spPr/>
    </dgm:pt>
    <dgm:pt modelId="{94F283CD-F3A0-43BA-9A28-07A6CF989D8D}" type="pres">
      <dgm:prSet presAssocID="{1D8445F5-64FC-4C8E-93CA-66A0C22346F0}" presName="composite" presStyleCnt="0"/>
      <dgm:spPr/>
    </dgm:pt>
    <dgm:pt modelId="{7A8FC8E2-796D-4CA8-92C8-FE92FCACEA02}" type="pres">
      <dgm:prSet presAssocID="{1D8445F5-64FC-4C8E-93CA-66A0C22346F0}" presName="parTx" presStyleLbl="alignNode1" presStyleIdx="1" presStyleCnt="4">
        <dgm:presLayoutVars>
          <dgm:chMax val="0"/>
          <dgm:chPref val="0"/>
          <dgm:bulletEnabled val="1"/>
        </dgm:presLayoutVars>
      </dgm:prSet>
      <dgm:spPr/>
    </dgm:pt>
    <dgm:pt modelId="{18E089E4-5096-4E46-8D6B-3A0F8F40911B}" type="pres">
      <dgm:prSet presAssocID="{1D8445F5-64FC-4C8E-93CA-66A0C22346F0}" presName="desTx" presStyleLbl="alignAccFollowNode1" presStyleIdx="1" presStyleCnt="4">
        <dgm:presLayoutVars>
          <dgm:bulletEnabled val="1"/>
        </dgm:presLayoutVars>
      </dgm:prSet>
      <dgm:spPr/>
    </dgm:pt>
    <dgm:pt modelId="{4FE14D2C-4DB7-4E44-B10A-A2965FA00FF1}" type="pres">
      <dgm:prSet presAssocID="{3106B910-0A05-4C14-AA66-ADC1D10B3009}" presName="space" presStyleCnt="0"/>
      <dgm:spPr/>
    </dgm:pt>
    <dgm:pt modelId="{274B04D7-4868-40D3-9BDA-7573CCE3212D}" type="pres">
      <dgm:prSet presAssocID="{B248BEDB-3638-443C-A92F-A38EEBF1E9DC}" presName="composite" presStyleCnt="0"/>
      <dgm:spPr/>
    </dgm:pt>
    <dgm:pt modelId="{08D6AA32-648F-4461-8C91-38D262C5B3CE}" type="pres">
      <dgm:prSet presAssocID="{B248BEDB-3638-443C-A92F-A38EEBF1E9DC}" presName="parTx" presStyleLbl="alignNode1" presStyleIdx="2" presStyleCnt="4">
        <dgm:presLayoutVars>
          <dgm:chMax val="0"/>
          <dgm:chPref val="0"/>
          <dgm:bulletEnabled val="1"/>
        </dgm:presLayoutVars>
      </dgm:prSet>
      <dgm:spPr/>
    </dgm:pt>
    <dgm:pt modelId="{690E95D9-01CA-42FC-9F94-C77E09844227}" type="pres">
      <dgm:prSet presAssocID="{B248BEDB-3638-443C-A92F-A38EEBF1E9DC}" presName="desTx" presStyleLbl="alignAccFollowNode1" presStyleIdx="2" presStyleCnt="4">
        <dgm:presLayoutVars>
          <dgm:bulletEnabled val="1"/>
        </dgm:presLayoutVars>
      </dgm:prSet>
      <dgm:spPr/>
    </dgm:pt>
    <dgm:pt modelId="{20258794-EDCD-44F3-9F95-105B0D79B987}" type="pres">
      <dgm:prSet presAssocID="{BC65439E-A7E0-48E2-97A5-0F434360D201}" presName="space" presStyleCnt="0"/>
      <dgm:spPr/>
    </dgm:pt>
    <dgm:pt modelId="{09F70F10-7D84-4C3E-846C-9B2B488740F1}" type="pres">
      <dgm:prSet presAssocID="{847510BC-0BCA-46A4-8CED-45269760A9D9}" presName="composite" presStyleCnt="0"/>
      <dgm:spPr/>
    </dgm:pt>
    <dgm:pt modelId="{4C9E00D3-5208-40E6-AB2E-9E00273D82E2}" type="pres">
      <dgm:prSet presAssocID="{847510BC-0BCA-46A4-8CED-45269760A9D9}" presName="parTx" presStyleLbl="alignNode1" presStyleIdx="3" presStyleCnt="4">
        <dgm:presLayoutVars>
          <dgm:chMax val="0"/>
          <dgm:chPref val="0"/>
          <dgm:bulletEnabled val="1"/>
        </dgm:presLayoutVars>
      </dgm:prSet>
      <dgm:spPr/>
    </dgm:pt>
    <dgm:pt modelId="{4C0CD615-FD1E-4026-977E-E3E12FC8D4D4}" type="pres">
      <dgm:prSet presAssocID="{847510BC-0BCA-46A4-8CED-45269760A9D9}" presName="desTx" presStyleLbl="alignAccFollowNode1" presStyleIdx="3" presStyleCnt="4">
        <dgm:presLayoutVars>
          <dgm:bulletEnabled val="1"/>
        </dgm:presLayoutVars>
      </dgm:prSet>
      <dgm:spPr/>
    </dgm:pt>
  </dgm:ptLst>
  <dgm:cxnLst>
    <dgm:cxn modelId="{0C80AC03-873D-4B38-A1CA-FAC5EB7C6698}" type="presOf" srcId="{B25E3DA0-E7DE-4A35-BD21-3A16609E59EA}" destId="{690E95D9-01CA-42FC-9F94-C77E09844227}" srcOrd="0" destOrd="0" presId="urn:microsoft.com/office/officeart/2005/8/layout/hList1"/>
    <dgm:cxn modelId="{2D928414-1170-427B-9AB8-11BA48627735}" type="presOf" srcId="{3E56AA52-C10A-44A4-80B5-EE92CF4B71F8}" destId="{4C0CD615-FD1E-4026-977E-E3E12FC8D4D4}" srcOrd="0" destOrd="4" presId="urn:microsoft.com/office/officeart/2005/8/layout/hList1"/>
    <dgm:cxn modelId="{FF133318-86C5-4C3A-9198-619C9F853871}" srcId="{68DC457B-777A-451F-8593-35D78BDC8F74}" destId="{2FD98735-A019-4884-9EFA-0C36E35F714D}" srcOrd="1" destOrd="0" parTransId="{43F65C13-12F6-4978-962B-34EDDBE5DA41}" sibTransId="{84EDA0AB-DEFD-4402-B4FF-5467A7E5C26A}"/>
    <dgm:cxn modelId="{0157301A-F40A-4B4B-92BE-33508F4B38B6}" srcId="{B248BEDB-3638-443C-A92F-A38EEBF1E9DC}" destId="{B25E3DA0-E7DE-4A35-BD21-3A16609E59EA}" srcOrd="0" destOrd="0" parTransId="{FA1FB745-DD36-46DD-8333-AABF68868E88}" sibTransId="{A1DD2082-EA7F-43BC-912E-0C15E4DE84F8}"/>
    <dgm:cxn modelId="{0AB31D1C-7B46-4694-BE5F-16CA61D7951C}" type="presOf" srcId="{D56DEC8B-CD66-4FE5-B50B-0CE6EDAA1D29}" destId="{4C0CD615-FD1E-4026-977E-E3E12FC8D4D4}" srcOrd="0" destOrd="1" presId="urn:microsoft.com/office/officeart/2005/8/layout/hList1"/>
    <dgm:cxn modelId="{6A55411D-842A-4D0D-BFA2-8738A753261C}" srcId="{A8791647-3DA0-45EE-B640-5C8145B94194}" destId="{B248BEDB-3638-443C-A92F-A38EEBF1E9DC}" srcOrd="2" destOrd="0" parTransId="{CD78FA44-12F3-4BE0-B2EC-6B73704E87DE}" sibTransId="{BC65439E-A7E0-48E2-97A5-0F434360D201}"/>
    <dgm:cxn modelId="{2C346D21-9BBF-4C0E-943D-CF2C584CA33F}" type="presOf" srcId="{47BA3FF0-C5EB-4A39-A187-3B8E9A7C17DA}" destId="{690E95D9-01CA-42FC-9F94-C77E09844227}" srcOrd="0" destOrd="6" presId="urn:microsoft.com/office/officeart/2005/8/layout/hList1"/>
    <dgm:cxn modelId="{8123552D-5CED-42A9-889A-55CF18C12D7D}" type="presOf" srcId="{1D8445F5-64FC-4C8E-93CA-66A0C22346F0}" destId="{7A8FC8E2-796D-4CA8-92C8-FE92FCACEA02}" srcOrd="0" destOrd="0" presId="urn:microsoft.com/office/officeart/2005/8/layout/hList1"/>
    <dgm:cxn modelId="{1A4CC42F-DA53-4D50-A32B-1CC3BE6BFB42}" srcId="{1D8445F5-64FC-4C8E-93CA-66A0C22346F0}" destId="{D3A33489-FF32-4CE6-9528-6B2065B8177C}" srcOrd="2" destOrd="0" parTransId="{02149620-2872-40D2-9852-558A164AFF20}" sibTransId="{78EEA022-1BF1-4854-AC66-492103431E0F}"/>
    <dgm:cxn modelId="{F25A7936-0D7E-4754-B767-D89E0D9DC48D}" type="presOf" srcId="{2FD98735-A019-4884-9EFA-0C36E35F714D}" destId="{EA788CD8-FAB8-4949-8DA7-16E0AD162917}" srcOrd="0" destOrd="1" presId="urn:microsoft.com/office/officeart/2005/8/layout/hList1"/>
    <dgm:cxn modelId="{52793A5C-634B-439F-AD0B-74E69A498278}" type="presOf" srcId="{D3A33489-FF32-4CE6-9528-6B2065B8177C}" destId="{18E089E4-5096-4E46-8D6B-3A0F8F40911B}" srcOrd="0" destOrd="2" presId="urn:microsoft.com/office/officeart/2005/8/layout/hList1"/>
    <dgm:cxn modelId="{A4E49A5F-BB58-4653-878E-92C86F5693CC}" srcId="{847510BC-0BCA-46A4-8CED-45269760A9D9}" destId="{D72B6990-DD80-42DF-A6FD-8AB34EF9E29F}" srcOrd="5" destOrd="0" parTransId="{EF097B1D-0D0A-4994-923C-E5277D29467A}" sibTransId="{5F060FD9-5E8C-460B-A5E9-6FDB5DD10ED4}"/>
    <dgm:cxn modelId="{A9FD9867-2BE1-4CD2-BA03-FEB492E34FF0}" srcId="{A8791647-3DA0-45EE-B640-5C8145B94194}" destId="{847510BC-0BCA-46A4-8CED-45269760A9D9}" srcOrd="3" destOrd="0" parTransId="{0722B477-1F02-47D5-AB66-6B0D0B491E32}" sibTransId="{15F1A8BC-9FB2-47A0-9A27-59924528A667}"/>
    <dgm:cxn modelId="{FF0A2468-5650-49EC-8981-E13BF8C80F32}" type="presOf" srcId="{847510BC-0BCA-46A4-8CED-45269760A9D9}" destId="{4C9E00D3-5208-40E6-AB2E-9E00273D82E2}" srcOrd="0" destOrd="0" presId="urn:microsoft.com/office/officeart/2005/8/layout/hList1"/>
    <dgm:cxn modelId="{4C9A9E48-154A-418C-A856-8B0F2FE941E4}" type="presOf" srcId="{171C6F60-9416-417F-BD78-52CB8538C063}" destId="{4C0CD615-FD1E-4026-977E-E3E12FC8D4D4}" srcOrd="0" destOrd="3" presId="urn:microsoft.com/office/officeart/2005/8/layout/hList1"/>
    <dgm:cxn modelId="{EF22434A-C0E3-4F29-A5F4-18BED6C8F700}" srcId="{B248BEDB-3638-443C-A92F-A38EEBF1E9DC}" destId="{FE1C7836-3C48-40CE-8DEC-7DC9E6A48CD0}" srcOrd="5" destOrd="0" parTransId="{84A26738-EF38-454F-A893-B27EADC66E8F}" sibTransId="{3D78319E-CF51-422A-A49D-20AB2C951392}"/>
    <dgm:cxn modelId="{FEBA534E-9ACE-4744-89D7-E87F08B040DB}" srcId="{847510BC-0BCA-46A4-8CED-45269760A9D9}" destId="{D56DEC8B-CD66-4FE5-B50B-0CE6EDAA1D29}" srcOrd="1" destOrd="0" parTransId="{157CD9A0-9345-498C-B4A2-71B78ACB1AB3}" sibTransId="{714E3D56-FBA3-40BE-AC53-80F71EF727DD}"/>
    <dgm:cxn modelId="{ED6F054F-822D-4DFB-B970-7D4C644851DA}" type="presOf" srcId="{916A159B-2282-4C76-90EF-73F89147444C}" destId="{690E95D9-01CA-42FC-9F94-C77E09844227}" srcOrd="0" destOrd="1" presId="urn:microsoft.com/office/officeart/2005/8/layout/hList1"/>
    <dgm:cxn modelId="{F50B0E50-B7C5-4FA3-90B7-0E887AF94873}" type="presOf" srcId="{68DC457B-777A-451F-8593-35D78BDC8F74}" destId="{C395E2B4-975D-4034-AD1C-B679CF33C265}" srcOrd="0" destOrd="0" presId="urn:microsoft.com/office/officeart/2005/8/layout/hList1"/>
    <dgm:cxn modelId="{74F2D272-2085-489F-A3C1-445EED8FB914}" srcId="{B248BEDB-3638-443C-A92F-A38EEBF1E9DC}" destId="{47BA3FF0-C5EB-4A39-A187-3B8E9A7C17DA}" srcOrd="6" destOrd="0" parTransId="{865A2C7F-7F4F-46D6-9C70-0D82D9505DB8}" sibTransId="{EA1F9883-1829-4D8A-B47D-BAA9CFD130DB}"/>
    <dgm:cxn modelId="{3A87D472-1F58-423A-A3AB-4DE15F78AAE7}" srcId="{68DC457B-777A-451F-8593-35D78BDC8F74}" destId="{53D9BB1A-9FB8-4E56-8ED5-4D5337C10E65}" srcOrd="0" destOrd="0" parTransId="{8321E09E-C99B-4150-807A-5164CE8424D5}" sibTransId="{B70269BD-2FF2-42E2-9C0C-87A4E4D2DCC8}"/>
    <dgm:cxn modelId="{5E149A54-611F-4D6F-8A55-E65EBE358D37}" type="presOf" srcId="{CAA46315-381E-48A9-B990-7CEE43D573FD}" destId="{4C0CD615-FD1E-4026-977E-E3E12FC8D4D4}" srcOrd="0" destOrd="2" presId="urn:microsoft.com/office/officeart/2005/8/layout/hList1"/>
    <dgm:cxn modelId="{B31B2756-0FD4-4EFF-AC64-43A423BAE158}" srcId="{1D8445F5-64FC-4C8E-93CA-66A0C22346F0}" destId="{295D6907-2D8B-4E2E-A227-55E0D70ACA24}" srcOrd="0" destOrd="0" parTransId="{B92AE27F-A98D-45BE-9EE3-7443B8951194}" sibTransId="{92CA84AB-4141-4804-A10D-79E623A804F8}"/>
    <dgm:cxn modelId="{FCF4AB57-1C34-44BD-9202-04799DF9C50D}" type="presOf" srcId="{A8791647-3DA0-45EE-B640-5C8145B94194}" destId="{81358297-09EC-4BBC-BE3F-640C97ACE4D5}" srcOrd="0" destOrd="0" presId="urn:microsoft.com/office/officeart/2005/8/layout/hList1"/>
    <dgm:cxn modelId="{EDE08091-E9D8-44CC-8D6F-9A9F86FB1135}" type="presOf" srcId="{F0B80696-C82E-40A6-98B8-9DFB0CBA757F}" destId="{4C0CD615-FD1E-4026-977E-E3E12FC8D4D4}" srcOrd="0" destOrd="0" presId="urn:microsoft.com/office/officeart/2005/8/layout/hList1"/>
    <dgm:cxn modelId="{7EF3BDAB-61F2-4C94-927E-F687482F04B2}" srcId="{847510BC-0BCA-46A4-8CED-45269760A9D9}" destId="{3E56AA52-C10A-44A4-80B5-EE92CF4B71F8}" srcOrd="4" destOrd="0" parTransId="{B05AB373-134A-49A3-81E6-AB41EA2822B1}" sibTransId="{F1B1EA2D-792B-4011-983C-395CF3387A70}"/>
    <dgm:cxn modelId="{D29AC1AD-5D6D-49EA-AB41-5F4054962015}" type="presOf" srcId="{D72B6990-DD80-42DF-A6FD-8AB34EF9E29F}" destId="{4C0CD615-FD1E-4026-977E-E3E12FC8D4D4}" srcOrd="0" destOrd="5" presId="urn:microsoft.com/office/officeart/2005/8/layout/hList1"/>
    <dgm:cxn modelId="{A2DABDB2-A0B5-4B55-B0BF-9D8FC35644A0}" type="presOf" srcId="{FE1C7836-3C48-40CE-8DEC-7DC9E6A48CD0}" destId="{690E95D9-01CA-42FC-9F94-C77E09844227}" srcOrd="0" destOrd="5" presId="urn:microsoft.com/office/officeart/2005/8/layout/hList1"/>
    <dgm:cxn modelId="{4B814BB3-7041-4A25-98AD-B6078888E30D}" type="presOf" srcId="{3CB00C6C-4128-4CBD-ACDC-99D9FA347EAC}" destId="{690E95D9-01CA-42FC-9F94-C77E09844227}" srcOrd="0" destOrd="4" presId="urn:microsoft.com/office/officeart/2005/8/layout/hList1"/>
    <dgm:cxn modelId="{BB4F3DB6-3077-4052-B7E2-276AC30458E4}" type="presOf" srcId="{295D6907-2D8B-4E2E-A227-55E0D70ACA24}" destId="{18E089E4-5096-4E46-8D6B-3A0F8F40911B}" srcOrd="0" destOrd="0" presId="urn:microsoft.com/office/officeart/2005/8/layout/hList1"/>
    <dgm:cxn modelId="{EBC4F9BD-676E-40B2-ABED-5BF3DA9B8ED0}" srcId="{847510BC-0BCA-46A4-8CED-45269760A9D9}" destId="{F0B80696-C82E-40A6-98B8-9DFB0CBA757F}" srcOrd="0" destOrd="0" parTransId="{6137474D-E796-4F4D-B960-E9250182DB44}" sibTransId="{77605411-6D2A-4950-882F-C5FCDA9F6859}"/>
    <dgm:cxn modelId="{A1FBCDC1-7407-4F39-9285-1EEBDE40D42C}" srcId="{A8791647-3DA0-45EE-B640-5C8145B94194}" destId="{68DC457B-777A-451F-8593-35D78BDC8F74}" srcOrd="0" destOrd="0" parTransId="{AFD24C6A-CDFD-462E-911B-718BBE4F6B25}" sibTransId="{F66283E0-3E54-4BB3-BB8F-FA53738F03F0}"/>
    <dgm:cxn modelId="{23FC0DD1-E04B-463C-AD75-34C61CBB928D}" srcId="{B248BEDB-3638-443C-A92F-A38EEBF1E9DC}" destId="{488C4350-039E-4924-B280-B6B6C9BC8A42}" srcOrd="3" destOrd="0" parTransId="{B388A143-733A-464C-825E-E314EC8F60F6}" sibTransId="{AAA75D59-D7DA-4E32-91E4-BA9CF366FBA3}"/>
    <dgm:cxn modelId="{04ADBED1-3347-475A-B9D4-9AAD7F9CA3D3}" srcId="{B248BEDB-3638-443C-A92F-A38EEBF1E9DC}" destId="{3CB00C6C-4128-4CBD-ACDC-99D9FA347EAC}" srcOrd="4" destOrd="0" parTransId="{4B9D61C3-C54F-40BC-8646-B57372BDACA7}" sibTransId="{03B3A571-E75F-429C-B50B-CF6E5A4A3394}"/>
    <dgm:cxn modelId="{E1A447D5-5C54-4594-AAB7-51FA0E6C38A3}" srcId="{847510BC-0BCA-46A4-8CED-45269760A9D9}" destId="{171C6F60-9416-417F-BD78-52CB8538C063}" srcOrd="3" destOrd="0" parTransId="{A67D0540-CCD7-4488-B9BE-EFC05EB26FF8}" sibTransId="{10B9D881-077C-49F8-B90D-251BD43F9613}"/>
    <dgm:cxn modelId="{35EBF7D6-0C51-44C1-9021-D26CCCEE3396}" type="presOf" srcId="{53D9BB1A-9FB8-4E56-8ED5-4D5337C10E65}" destId="{EA788CD8-FAB8-4949-8DA7-16E0AD162917}" srcOrd="0" destOrd="0" presId="urn:microsoft.com/office/officeart/2005/8/layout/hList1"/>
    <dgm:cxn modelId="{5DBE02DF-7F4A-4D25-9BD6-02959E305B8B}" srcId="{A8791647-3DA0-45EE-B640-5C8145B94194}" destId="{1D8445F5-64FC-4C8E-93CA-66A0C22346F0}" srcOrd="1" destOrd="0" parTransId="{E9C524C4-1C23-4D96-9AC4-1B78637F54CD}" sibTransId="{3106B910-0A05-4C14-AA66-ADC1D10B3009}"/>
    <dgm:cxn modelId="{E5BEA0E0-C679-4A62-B687-1EE31E16BA61}" type="presOf" srcId="{E29A8424-1268-4B73-A104-5EBAE4EBFF3F}" destId="{18E089E4-5096-4E46-8D6B-3A0F8F40911B}" srcOrd="0" destOrd="1" presId="urn:microsoft.com/office/officeart/2005/8/layout/hList1"/>
    <dgm:cxn modelId="{516E13E6-AEA9-43D2-908D-FD593F4A22B8}" srcId="{847510BC-0BCA-46A4-8CED-45269760A9D9}" destId="{CAA46315-381E-48A9-B990-7CEE43D573FD}" srcOrd="2" destOrd="0" parTransId="{92B66967-9E91-4D55-9969-C84C4AEA1514}" sibTransId="{ABB52847-31A7-4DA1-8504-29944A19E275}"/>
    <dgm:cxn modelId="{A8C047E8-3EF3-4B49-995A-01A2FF30DACD}" type="presOf" srcId="{488C4350-039E-4924-B280-B6B6C9BC8A42}" destId="{690E95D9-01CA-42FC-9F94-C77E09844227}" srcOrd="0" destOrd="3" presId="urn:microsoft.com/office/officeart/2005/8/layout/hList1"/>
    <dgm:cxn modelId="{7455FFEB-0070-475B-8FDA-6EC2C023B58A}" srcId="{B248BEDB-3638-443C-A92F-A38EEBF1E9DC}" destId="{916A159B-2282-4C76-90EF-73F89147444C}" srcOrd="1" destOrd="0" parTransId="{79183760-44EB-43B4-9D38-3C319101ECCC}" sibTransId="{0F934731-E406-4C69-9C31-9FDC1824E340}"/>
    <dgm:cxn modelId="{2304F7EF-68C1-4F51-BA12-A0AE2D057752}" srcId="{B248BEDB-3638-443C-A92F-A38EEBF1E9DC}" destId="{BB6D84B7-DBEA-4BE0-AB54-79F6FF4A87AA}" srcOrd="2" destOrd="0" parTransId="{5F78C50D-A0CC-495D-AC5B-AB8BFF7F3F54}" sibTransId="{69A3B677-FADE-47C0-97DC-96970E12A1E6}"/>
    <dgm:cxn modelId="{58D592F1-5C8A-40F5-A126-B238EBA7B95A}" srcId="{1D8445F5-64FC-4C8E-93CA-66A0C22346F0}" destId="{E29A8424-1268-4B73-A104-5EBAE4EBFF3F}" srcOrd="1" destOrd="0" parTransId="{4A24A397-1798-475C-AB4C-BCDCD9330FB2}" sibTransId="{273B8E6E-F1DC-4320-93E8-E3C68525FF61}"/>
    <dgm:cxn modelId="{99934DF9-10ED-43B4-BD8F-665067700836}" type="presOf" srcId="{BB6D84B7-DBEA-4BE0-AB54-79F6FF4A87AA}" destId="{690E95D9-01CA-42FC-9F94-C77E09844227}" srcOrd="0" destOrd="2" presId="urn:microsoft.com/office/officeart/2005/8/layout/hList1"/>
    <dgm:cxn modelId="{8C4244FC-EB69-4BA2-8745-01D2DB16D1C6}" type="presOf" srcId="{B248BEDB-3638-443C-A92F-A38EEBF1E9DC}" destId="{08D6AA32-648F-4461-8C91-38D262C5B3CE}" srcOrd="0" destOrd="0" presId="urn:microsoft.com/office/officeart/2005/8/layout/hList1"/>
    <dgm:cxn modelId="{66E57046-82ED-43B3-9945-C29CF5522AE3}" type="presParOf" srcId="{81358297-09EC-4BBC-BE3F-640C97ACE4D5}" destId="{9A83D046-6653-4976-8424-21C81ED331B8}" srcOrd="0" destOrd="0" presId="urn:microsoft.com/office/officeart/2005/8/layout/hList1"/>
    <dgm:cxn modelId="{5CE0E91E-08CE-469C-9D7D-C7F6B46B1780}" type="presParOf" srcId="{9A83D046-6653-4976-8424-21C81ED331B8}" destId="{C395E2B4-975D-4034-AD1C-B679CF33C265}" srcOrd="0" destOrd="0" presId="urn:microsoft.com/office/officeart/2005/8/layout/hList1"/>
    <dgm:cxn modelId="{DCA03882-FD83-4FD0-9762-F4024E90C714}" type="presParOf" srcId="{9A83D046-6653-4976-8424-21C81ED331B8}" destId="{EA788CD8-FAB8-4949-8DA7-16E0AD162917}" srcOrd="1" destOrd="0" presId="urn:microsoft.com/office/officeart/2005/8/layout/hList1"/>
    <dgm:cxn modelId="{A5185C6F-90CC-4258-8953-9BCD32941A48}" type="presParOf" srcId="{81358297-09EC-4BBC-BE3F-640C97ACE4D5}" destId="{0FAB0C51-550E-45B2-9C11-9D98855024A7}" srcOrd="1" destOrd="0" presId="urn:microsoft.com/office/officeart/2005/8/layout/hList1"/>
    <dgm:cxn modelId="{1AED2B68-A63A-4828-9E56-970C82E45736}" type="presParOf" srcId="{81358297-09EC-4BBC-BE3F-640C97ACE4D5}" destId="{94F283CD-F3A0-43BA-9A28-07A6CF989D8D}" srcOrd="2" destOrd="0" presId="urn:microsoft.com/office/officeart/2005/8/layout/hList1"/>
    <dgm:cxn modelId="{A280462C-5FF3-42FA-AC8A-063CA69F8E6B}" type="presParOf" srcId="{94F283CD-F3A0-43BA-9A28-07A6CF989D8D}" destId="{7A8FC8E2-796D-4CA8-92C8-FE92FCACEA02}" srcOrd="0" destOrd="0" presId="urn:microsoft.com/office/officeart/2005/8/layout/hList1"/>
    <dgm:cxn modelId="{7129CC99-FA1B-4F98-AD90-164D34FF44C5}" type="presParOf" srcId="{94F283CD-F3A0-43BA-9A28-07A6CF989D8D}" destId="{18E089E4-5096-4E46-8D6B-3A0F8F40911B}" srcOrd="1" destOrd="0" presId="urn:microsoft.com/office/officeart/2005/8/layout/hList1"/>
    <dgm:cxn modelId="{DEAA55C5-A3F5-4368-855F-4DD28EBB06E8}" type="presParOf" srcId="{81358297-09EC-4BBC-BE3F-640C97ACE4D5}" destId="{4FE14D2C-4DB7-4E44-B10A-A2965FA00FF1}" srcOrd="3" destOrd="0" presId="urn:microsoft.com/office/officeart/2005/8/layout/hList1"/>
    <dgm:cxn modelId="{100D6445-37CD-4584-B519-24E2FAC515CA}" type="presParOf" srcId="{81358297-09EC-4BBC-BE3F-640C97ACE4D5}" destId="{274B04D7-4868-40D3-9BDA-7573CCE3212D}" srcOrd="4" destOrd="0" presId="urn:microsoft.com/office/officeart/2005/8/layout/hList1"/>
    <dgm:cxn modelId="{3BD59D11-4329-482F-9222-9DAE74FA2EDD}" type="presParOf" srcId="{274B04D7-4868-40D3-9BDA-7573CCE3212D}" destId="{08D6AA32-648F-4461-8C91-38D262C5B3CE}" srcOrd="0" destOrd="0" presId="urn:microsoft.com/office/officeart/2005/8/layout/hList1"/>
    <dgm:cxn modelId="{15D214CE-6B89-4EC3-948F-5EFE77BB8B4A}" type="presParOf" srcId="{274B04D7-4868-40D3-9BDA-7573CCE3212D}" destId="{690E95D9-01CA-42FC-9F94-C77E09844227}" srcOrd="1" destOrd="0" presId="urn:microsoft.com/office/officeart/2005/8/layout/hList1"/>
    <dgm:cxn modelId="{FC6503D9-B38B-48F1-A64C-ACC352586962}" type="presParOf" srcId="{81358297-09EC-4BBC-BE3F-640C97ACE4D5}" destId="{20258794-EDCD-44F3-9F95-105B0D79B987}" srcOrd="5" destOrd="0" presId="urn:microsoft.com/office/officeart/2005/8/layout/hList1"/>
    <dgm:cxn modelId="{DCB52757-3DF0-44F5-9ADB-29FD4CB82175}" type="presParOf" srcId="{81358297-09EC-4BBC-BE3F-640C97ACE4D5}" destId="{09F70F10-7D84-4C3E-846C-9B2B488740F1}" srcOrd="6" destOrd="0" presId="urn:microsoft.com/office/officeart/2005/8/layout/hList1"/>
    <dgm:cxn modelId="{34EEFAD1-272B-4135-AB74-78F08D1AB02A}" type="presParOf" srcId="{09F70F10-7D84-4C3E-846C-9B2B488740F1}" destId="{4C9E00D3-5208-40E6-AB2E-9E00273D82E2}" srcOrd="0" destOrd="0" presId="urn:microsoft.com/office/officeart/2005/8/layout/hList1"/>
    <dgm:cxn modelId="{7220ED84-932E-46F0-B7CF-BD27A60FEF2E}" type="presParOf" srcId="{09F70F10-7D84-4C3E-846C-9B2B488740F1}" destId="{4C0CD615-FD1E-4026-977E-E3E12FC8D4D4}"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8791647-3DA0-45EE-B640-5C8145B94194}"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AU"/>
        </a:p>
      </dgm:t>
    </dgm:pt>
    <dgm:pt modelId="{68DC457B-777A-451F-8593-35D78BDC8F74}">
      <dgm:prSet phldrT="[Text]"/>
      <dgm:spPr/>
      <dgm:t>
        <a:bodyPr/>
        <a:lstStyle/>
        <a:p>
          <a:r>
            <a:rPr lang="en-AU"/>
            <a:t>Cadastre Data Creators/ Managers</a:t>
          </a:r>
        </a:p>
      </dgm:t>
    </dgm:pt>
    <dgm:pt modelId="{AFD24C6A-CDFD-462E-911B-718BBE4F6B25}" type="parTrans" cxnId="{A1FBCDC1-7407-4F39-9285-1EEBDE40D42C}">
      <dgm:prSet/>
      <dgm:spPr/>
      <dgm:t>
        <a:bodyPr/>
        <a:lstStyle/>
        <a:p>
          <a:endParaRPr lang="en-AU"/>
        </a:p>
      </dgm:t>
    </dgm:pt>
    <dgm:pt modelId="{F66283E0-3E54-4BB3-BB8F-FA53738F03F0}" type="sibTrans" cxnId="{A1FBCDC1-7407-4F39-9285-1EEBDE40D42C}">
      <dgm:prSet/>
      <dgm:spPr/>
      <dgm:t>
        <a:bodyPr/>
        <a:lstStyle/>
        <a:p>
          <a:endParaRPr lang="en-AU"/>
        </a:p>
      </dgm:t>
    </dgm:pt>
    <dgm:pt modelId="{1D8445F5-64FC-4C8E-93CA-66A0C22346F0}">
      <dgm:prSet phldrT="[Text]"/>
      <dgm:spPr/>
      <dgm:t>
        <a:bodyPr/>
        <a:lstStyle/>
        <a:p>
          <a:r>
            <a:rPr lang="en-AU"/>
            <a:t>Creators/Maintainers of data in other VicMap themes</a:t>
          </a:r>
        </a:p>
      </dgm:t>
    </dgm:pt>
    <dgm:pt modelId="{E9C524C4-1C23-4D96-9AC4-1B78637F54CD}" type="parTrans" cxnId="{5DBE02DF-7F4A-4D25-9BD6-02959E305B8B}">
      <dgm:prSet/>
      <dgm:spPr/>
      <dgm:t>
        <a:bodyPr/>
        <a:lstStyle/>
        <a:p>
          <a:endParaRPr lang="en-AU"/>
        </a:p>
      </dgm:t>
    </dgm:pt>
    <dgm:pt modelId="{3106B910-0A05-4C14-AA66-ADC1D10B3009}" type="sibTrans" cxnId="{5DBE02DF-7F4A-4D25-9BD6-02959E305B8B}">
      <dgm:prSet/>
      <dgm:spPr/>
      <dgm:t>
        <a:bodyPr/>
        <a:lstStyle/>
        <a:p>
          <a:endParaRPr lang="en-AU"/>
        </a:p>
      </dgm:t>
    </dgm:pt>
    <dgm:pt modelId="{B248BEDB-3638-443C-A92F-A38EEBF1E9DC}">
      <dgm:prSet phldrT="[Text]"/>
      <dgm:spPr/>
      <dgm:t>
        <a:bodyPr/>
        <a:lstStyle/>
        <a:p>
          <a:r>
            <a:rPr lang="en-AU"/>
            <a:t>Creators/Maintainers of dependant datasets and products</a:t>
          </a:r>
        </a:p>
      </dgm:t>
    </dgm:pt>
    <dgm:pt modelId="{CD78FA44-12F3-4BE0-B2EC-6B73704E87DE}" type="parTrans" cxnId="{6A55411D-842A-4D0D-BFA2-8738A753261C}">
      <dgm:prSet/>
      <dgm:spPr/>
      <dgm:t>
        <a:bodyPr/>
        <a:lstStyle/>
        <a:p>
          <a:endParaRPr lang="en-AU"/>
        </a:p>
      </dgm:t>
    </dgm:pt>
    <dgm:pt modelId="{BC65439E-A7E0-48E2-97A5-0F434360D201}" type="sibTrans" cxnId="{6A55411D-842A-4D0D-BFA2-8738A753261C}">
      <dgm:prSet/>
      <dgm:spPr/>
      <dgm:t>
        <a:bodyPr/>
        <a:lstStyle/>
        <a:p>
          <a:endParaRPr lang="en-AU"/>
        </a:p>
      </dgm:t>
    </dgm:pt>
    <dgm:pt modelId="{847510BC-0BCA-46A4-8CED-45269760A9D9}">
      <dgm:prSet phldrT="[Text]"/>
      <dgm:spPr/>
      <dgm:t>
        <a:bodyPr/>
        <a:lstStyle/>
        <a:p>
          <a:r>
            <a:rPr lang="en-AU"/>
            <a:t>Users of Vicmap Datasets and Products</a:t>
          </a:r>
        </a:p>
      </dgm:t>
    </dgm:pt>
    <dgm:pt modelId="{0722B477-1F02-47D5-AB66-6B0D0B491E32}" type="parTrans" cxnId="{A9FD9867-2BE1-4CD2-BA03-FEB492E34FF0}">
      <dgm:prSet/>
      <dgm:spPr/>
      <dgm:t>
        <a:bodyPr/>
        <a:lstStyle/>
        <a:p>
          <a:endParaRPr lang="en-AU"/>
        </a:p>
      </dgm:t>
    </dgm:pt>
    <dgm:pt modelId="{15F1A8BC-9FB2-47A0-9A27-59924528A667}" type="sibTrans" cxnId="{A9FD9867-2BE1-4CD2-BA03-FEB492E34FF0}">
      <dgm:prSet/>
      <dgm:spPr/>
      <dgm:t>
        <a:bodyPr/>
        <a:lstStyle/>
        <a:p>
          <a:endParaRPr lang="en-AU"/>
        </a:p>
      </dgm:t>
    </dgm:pt>
    <dgm:pt modelId="{53D9BB1A-9FB8-4E56-8ED5-4D5337C10E65}">
      <dgm:prSet phldrT="[Text]"/>
      <dgm:spPr/>
      <dgm:t>
        <a:bodyPr/>
        <a:lstStyle/>
        <a:p>
          <a:r>
            <a:rPr lang="en-AU"/>
            <a:t>Surveyors (e.g. ISV, CSV) </a:t>
          </a:r>
        </a:p>
      </dgm:t>
    </dgm:pt>
    <dgm:pt modelId="{8321E09E-C99B-4150-807A-5164CE8424D5}" type="parTrans" cxnId="{3A87D472-1F58-423A-A3AB-4DE15F78AAE7}">
      <dgm:prSet/>
      <dgm:spPr/>
      <dgm:t>
        <a:bodyPr/>
        <a:lstStyle/>
        <a:p>
          <a:endParaRPr lang="en-AU"/>
        </a:p>
      </dgm:t>
    </dgm:pt>
    <dgm:pt modelId="{B70269BD-2FF2-42E2-9C0C-87A4E4D2DCC8}" type="sibTrans" cxnId="{3A87D472-1F58-423A-A3AB-4DE15F78AAE7}">
      <dgm:prSet/>
      <dgm:spPr/>
      <dgm:t>
        <a:bodyPr/>
        <a:lstStyle/>
        <a:p>
          <a:endParaRPr lang="en-AU"/>
        </a:p>
      </dgm:t>
    </dgm:pt>
    <dgm:pt modelId="{295D6907-2D8B-4E2E-A227-55E0D70ACA24}">
      <dgm:prSet phldrT="[Text]"/>
      <dgm:spPr/>
      <dgm:t>
        <a:bodyPr/>
        <a:lstStyle/>
        <a:p>
          <a:r>
            <a:rPr lang="en-AU"/>
            <a:t>Surveyors (e.g. ISV, CSV) </a:t>
          </a:r>
        </a:p>
      </dgm:t>
    </dgm:pt>
    <dgm:pt modelId="{B92AE27F-A98D-45BE-9EE3-7443B8951194}" type="parTrans" cxnId="{B31B2756-0FD4-4EFF-AC64-43A423BAE158}">
      <dgm:prSet/>
      <dgm:spPr/>
      <dgm:t>
        <a:bodyPr/>
        <a:lstStyle/>
        <a:p>
          <a:endParaRPr lang="en-AU"/>
        </a:p>
      </dgm:t>
    </dgm:pt>
    <dgm:pt modelId="{92CA84AB-4141-4804-A10D-79E623A804F8}" type="sibTrans" cxnId="{B31B2756-0FD4-4EFF-AC64-43A423BAE158}">
      <dgm:prSet/>
      <dgm:spPr/>
      <dgm:t>
        <a:bodyPr/>
        <a:lstStyle/>
        <a:p>
          <a:endParaRPr lang="en-AU"/>
        </a:p>
      </dgm:t>
    </dgm:pt>
    <dgm:pt modelId="{B25E3DA0-E7DE-4A35-BD21-3A16609E59EA}">
      <dgm:prSet phldrT="[Text]"/>
      <dgm:spPr/>
      <dgm:t>
        <a:bodyPr/>
        <a:lstStyle/>
        <a:p>
          <a:r>
            <a:rPr lang="en-AU"/>
            <a:t>Utilities</a:t>
          </a:r>
        </a:p>
      </dgm:t>
    </dgm:pt>
    <dgm:pt modelId="{FA1FB745-DD36-46DD-8333-AABF68868E88}" type="parTrans" cxnId="{0157301A-F40A-4B4B-92BE-33508F4B38B6}">
      <dgm:prSet/>
      <dgm:spPr/>
      <dgm:t>
        <a:bodyPr/>
        <a:lstStyle/>
        <a:p>
          <a:endParaRPr lang="en-AU"/>
        </a:p>
      </dgm:t>
    </dgm:pt>
    <dgm:pt modelId="{A1DD2082-EA7F-43BC-912E-0C15E4DE84F8}" type="sibTrans" cxnId="{0157301A-F40A-4B4B-92BE-33508F4B38B6}">
      <dgm:prSet/>
      <dgm:spPr/>
      <dgm:t>
        <a:bodyPr/>
        <a:lstStyle/>
        <a:p>
          <a:endParaRPr lang="en-AU"/>
        </a:p>
      </dgm:t>
    </dgm:pt>
    <dgm:pt modelId="{BB6D84B7-DBEA-4BE0-AB54-79F6FF4A87AA}">
      <dgm:prSet phldrT="[Text]"/>
      <dgm:spPr/>
      <dgm:t>
        <a:bodyPr/>
        <a:lstStyle/>
        <a:p>
          <a:r>
            <a:rPr lang="en-AU"/>
            <a:t>CMAs</a:t>
          </a:r>
        </a:p>
      </dgm:t>
    </dgm:pt>
    <dgm:pt modelId="{5F78C50D-A0CC-495D-AC5B-AB8BFF7F3F54}" type="parTrans" cxnId="{2304F7EF-68C1-4F51-BA12-A0AE2D057752}">
      <dgm:prSet/>
      <dgm:spPr/>
      <dgm:t>
        <a:bodyPr/>
        <a:lstStyle/>
        <a:p>
          <a:endParaRPr lang="en-AU"/>
        </a:p>
      </dgm:t>
    </dgm:pt>
    <dgm:pt modelId="{69A3B677-FADE-47C0-97DC-96970E12A1E6}" type="sibTrans" cxnId="{2304F7EF-68C1-4F51-BA12-A0AE2D057752}">
      <dgm:prSet/>
      <dgm:spPr/>
      <dgm:t>
        <a:bodyPr/>
        <a:lstStyle/>
        <a:p>
          <a:endParaRPr lang="en-AU"/>
        </a:p>
      </dgm:t>
    </dgm:pt>
    <dgm:pt modelId="{488C4350-039E-4924-B280-B6B6C9BC8A42}">
      <dgm:prSet phldrT="[Text]"/>
      <dgm:spPr/>
      <dgm:t>
        <a:bodyPr/>
        <a:lstStyle/>
        <a:p>
          <a:r>
            <a:rPr lang="en-AU"/>
            <a:t>PSMA</a:t>
          </a:r>
        </a:p>
      </dgm:t>
    </dgm:pt>
    <dgm:pt modelId="{B388A143-733A-464C-825E-E314EC8F60F6}" type="parTrans" cxnId="{23FC0DD1-E04B-463C-AD75-34C61CBB928D}">
      <dgm:prSet/>
      <dgm:spPr/>
      <dgm:t>
        <a:bodyPr/>
        <a:lstStyle/>
        <a:p>
          <a:endParaRPr lang="en-AU"/>
        </a:p>
      </dgm:t>
    </dgm:pt>
    <dgm:pt modelId="{AAA75D59-D7DA-4E32-91E4-BA9CF366FBA3}" type="sibTrans" cxnId="{23FC0DD1-E04B-463C-AD75-34C61CBB928D}">
      <dgm:prSet/>
      <dgm:spPr/>
      <dgm:t>
        <a:bodyPr/>
        <a:lstStyle/>
        <a:p>
          <a:endParaRPr lang="en-AU"/>
        </a:p>
      </dgm:t>
    </dgm:pt>
    <dgm:pt modelId="{3CB00C6C-4128-4CBD-ACDC-99D9FA347EAC}">
      <dgm:prSet phldrT="[Text]"/>
      <dgm:spPr/>
      <dgm:t>
        <a:bodyPr/>
        <a:lstStyle/>
        <a:p>
          <a:r>
            <a:rPr lang="en-AU"/>
            <a:t>Data Service Providers </a:t>
          </a:r>
        </a:p>
      </dgm:t>
    </dgm:pt>
    <dgm:pt modelId="{4B9D61C3-C54F-40BC-8646-B57372BDACA7}" type="parTrans" cxnId="{04ADBED1-3347-475A-B9D4-9AAD7F9CA3D3}">
      <dgm:prSet/>
      <dgm:spPr/>
      <dgm:t>
        <a:bodyPr/>
        <a:lstStyle/>
        <a:p>
          <a:endParaRPr lang="en-AU"/>
        </a:p>
      </dgm:t>
    </dgm:pt>
    <dgm:pt modelId="{03B3A571-E75F-429C-B50B-CF6E5A4A3394}" type="sibTrans" cxnId="{04ADBED1-3347-475A-B9D4-9AAD7F9CA3D3}">
      <dgm:prSet/>
      <dgm:spPr/>
      <dgm:t>
        <a:bodyPr/>
        <a:lstStyle/>
        <a:p>
          <a:endParaRPr lang="en-AU"/>
        </a:p>
      </dgm:t>
    </dgm:pt>
    <dgm:pt modelId="{F0B80696-C82E-40A6-98B8-9DFB0CBA757F}">
      <dgm:prSet phldrT="[Text]"/>
      <dgm:spPr/>
      <dgm:t>
        <a:bodyPr/>
        <a:lstStyle/>
        <a:p>
          <a:r>
            <a:rPr lang="en-AU"/>
            <a:t>Mining</a:t>
          </a:r>
        </a:p>
      </dgm:t>
    </dgm:pt>
    <dgm:pt modelId="{6137474D-E796-4F4D-B960-E9250182DB44}" type="parTrans" cxnId="{EBC4F9BD-676E-40B2-ABED-5BF3DA9B8ED0}">
      <dgm:prSet/>
      <dgm:spPr/>
      <dgm:t>
        <a:bodyPr/>
        <a:lstStyle/>
        <a:p>
          <a:endParaRPr lang="en-AU"/>
        </a:p>
      </dgm:t>
    </dgm:pt>
    <dgm:pt modelId="{77605411-6D2A-4950-882F-C5FCDA9F6859}" type="sibTrans" cxnId="{EBC4F9BD-676E-40B2-ABED-5BF3DA9B8ED0}">
      <dgm:prSet/>
      <dgm:spPr/>
      <dgm:t>
        <a:bodyPr/>
        <a:lstStyle/>
        <a:p>
          <a:endParaRPr lang="en-AU"/>
        </a:p>
      </dgm:t>
    </dgm:pt>
    <dgm:pt modelId="{D72B6990-DD80-42DF-A6FD-8AB34EF9E29F}">
      <dgm:prSet phldrT="[Text]"/>
      <dgm:spPr/>
      <dgm:t>
        <a:bodyPr/>
        <a:lstStyle/>
        <a:p>
          <a:endParaRPr lang="en-AU"/>
        </a:p>
      </dgm:t>
    </dgm:pt>
    <dgm:pt modelId="{EF097B1D-0D0A-4994-923C-E5277D29467A}" type="parTrans" cxnId="{A4E49A5F-BB58-4653-878E-92C86F5693CC}">
      <dgm:prSet/>
      <dgm:spPr/>
      <dgm:t>
        <a:bodyPr/>
        <a:lstStyle/>
        <a:p>
          <a:endParaRPr lang="en-AU"/>
        </a:p>
      </dgm:t>
    </dgm:pt>
    <dgm:pt modelId="{5F060FD9-5E8C-460B-A5E9-6FDB5DD10ED4}" type="sibTrans" cxnId="{A4E49A5F-BB58-4653-878E-92C86F5693CC}">
      <dgm:prSet/>
      <dgm:spPr/>
      <dgm:t>
        <a:bodyPr/>
        <a:lstStyle/>
        <a:p>
          <a:endParaRPr lang="en-AU"/>
        </a:p>
      </dgm:t>
    </dgm:pt>
    <dgm:pt modelId="{3E56AA52-C10A-44A4-80B5-EE92CF4B71F8}">
      <dgm:prSet phldrT="[Text]"/>
      <dgm:spPr/>
      <dgm:t>
        <a:bodyPr/>
        <a:lstStyle/>
        <a:p>
          <a:endParaRPr lang="en-AU"/>
        </a:p>
      </dgm:t>
    </dgm:pt>
    <dgm:pt modelId="{B05AB373-134A-49A3-81E6-AB41EA2822B1}" type="parTrans" cxnId="{7EF3BDAB-61F2-4C94-927E-F687482F04B2}">
      <dgm:prSet/>
      <dgm:spPr/>
      <dgm:t>
        <a:bodyPr/>
        <a:lstStyle/>
        <a:p>
          <a:endParaRPr lang="en-AU"/>
        </a:p>
      </dgm:t>
    </dgm:pt>
    <dgm:pt modelId="{F1B1EA2D-792B-4011-983C-395CF3387A70}" type="sibTrans" cxnId="{7EF3BDAB-61F2-4C94-927E-F687482F04B2}">
      <dgm:prSet/>
      <dgm:spPr/>
      <dgm:t>
        <a:bodyPr/>
        <a:lstStyle/>
        <a:p>
          <a:endParaRPr lang="en-AU"/>
        </a:p>
      </dgm:t>
    </dgm:pt>
    <dgm:pt modelId="{171C6F60-9416-417F-BD78-52CB8538C063}">
      <dgm:prSet phldrT="[Text]"/>
      <dgm:spPr/>
      <dgm:t>
        <a:bodyPr/>
        <a:lstStyle/>
        <a:p>
          <a:r>
            <a:rPr lang="en-AU"/>
            <a:t>General Public</a:t>
          </a:r>
        </a:p>
      </dgm:t>
    </dgm:pt>
    <dgm:pt modelId="{A67D0540-CCD7-4488-B9BE-EFC05EB26FF8}" type="parTrans" cxnId="{E1A447D5-5C54-4594-AAB7-51FA0E6C38A3}">
      <dgm:prSet/>
      <dgm:spPr/>
      <dgm:t>
        <a:bodyPr/>
        <a:lstStyle/>
        <a:p>
          <a:endParaRPr lang="en-AU"/>
        </a:p>
      </dgm:t>
    </dgm:pt>
    <dgm:pt modelId="{10B9D881-077C-49F8-B90D-251BD43F9613}" type="sibTrans" cxnId="{E1A447D5-5C54-4594-AAB7-51FA0E6C38A3}">
      <dgm:prSet/>
      <dgm:spPr/>
      <dgm:t>
        <a:bodyPr/>
        <a:lstStyle/>
        <a:p>
          <a:endParaRPr lang="en-AU"/>
        </a:p>
      </dgm:t>
    </dgm:pt>
    <dgm:pt modelId="{47BA3FF0-C5EB-4A39-A187-3B8E9A7C17DA}">
      <dgm:prSet phldrT="[Text]"/>
      <dgm:spPr/>
      <dgm:t>
        <a:bodyPr/>
        <a:lstStyle/>
        <a:p>
          <a:endParaRPr lang="en-AU">
            <a:solidFill>
              <a:schemeClr val="tx1"/>
            </a:solidFill>
          </a:endParaRPr>
        </a:p>
      </dgm:t>
    </dgm:pt>
    <dgm:pt modelId="{865A2C7F-7F4F-46D6-9C70-0D82D9505DB8}" type="parTrans" cxnId="{40277294-0F36-4297-8D06-F775F2923EBD}">
      <dgm:prSet/>
      <dgm:spPr/>
      <dgm:t>
        <a:bodyPr/>
        <a:lstStyle/>
        <a:p>
          <a:endParaRPr lang="en-AU"/>
        </a:p>
      </dgm:t>
    </dgm:pt>
    <dgm:pt modelId="{EA1F9883-1829-4D8A-B47D-BAA9CFD130DB}" type="sibTrans" cxnId="{40277294-0F36-4297-8D06-F775F2923EBD}">
      <dgm:prSet/>
      <dgm:spPr/>
      <dgm:t>
        <a:bodyPr/>
        <a:lstStyle/>
        <a:p>
          <a:endParaRPr lang="en-AU"/>
        </a:p>
      </dgm:t>
    </dgm:pt>
    <dgm:pt modelId="{192224E9-512B-4EEA-81F1-D0106BC9D61D}">
      <dgm:prSet phldrT="[Text]"/>
      <dgm:spPr/>
      <dgm:t>
        <a:bodyPr/>
        <a:lstStyle/>
        <a:p>
          <a:r>
            <a:rPr lang="en-AU"/>
            <a:t>Web developers</a:t>
          </a:r>
        </a:p>
      </dgm:t>
    </dgm:pt>
    <dgm:pt modelId="{4C04AFA8-46E7-4ADE-ABDC-11B9CCD934C4}" type="parTrans" cxnId="{0F5E516C-5FC9-4011-84F6-44C9F061917E}">
      <dgm:prSet/>
      <dgm:spPr/>
      <dgm:t>
        <a:bodyPr/>
        <a:lstStyle/>
        <a:p>
          <a:endParaRPr lang="en-AU"/>
        </a:p>
      </dgm:t>
    </dgm:pt>
    <dgm:pt modelId="{CD69658D-4AA2-4376-BFFA-6A3D384664D5}" type="sibTrans" cxnId="{0F5E516C-5FC9-4011-84F6-44C9F061917E}">
      <dgm:prSet/>
      <dgm:spPr/>
      <dgm:t>
        <a:bodyPr/>
        <a:lstStyle/>
        <a:p>
          <a:endParaRPr lang="en-AU"/>
        </a:p>
      </dgm:t>
    </dgm:pt>
    <dgm:pt modelId="{426264F9-5047-4B93-9D59-370DF79D3890}">
      <dgm:prSet phldrT="[Text]"/>
      <dgm:spPr/>
      <dgm:t>
        <a:bodyPr/>
        <a:lstStyle/>
        <a:p>
          <a:endParaRPr lang="en-AU"/>
        </a:p>
      </dgm:t>
    </dgm:pt>
    <dgm:pt modelId="{F520D221-575F-4283-A499-DBC653D7DB1E}" type="parTrans" cxnId="{B00682C6-990A-47F8-A0B1-89D468157339}">
      <dgm:prSet/>
      <dgm:spPr/>
      <dgm:t>
        <a:bodyPr/>
        <a:lstStyle/>
        <a:p>
          <a:endParaRPr lang="en-AU"/>
        </a:p>
      </dgm:t>
    </dgm:pt>
    <dgm:pt modelId="{6DFC4ECD-FAF7-487C-AC3E-644CF7BFC4FD}" type="sibTrans" cxnId="{B00682C6-990A-47F8-A0B1-89D468157339}">
      <dgm:prSet/>
      <dgm:spPr/>
      <dgm:t>
        <a:bodyPr/>
        <a:lstStyle/>
        <a:p>
          <a:endParaRPr lang="en-AU"/>
        </a:p>
      </dgm:t>
    </dgm:pt>
    <dgm:pt modelId="{9933B33A-D1D6-45EB-A2BE-548EDFE1D62D}">
      <dgm:prSet phldrT="[Text]"/>
      <dgm:spPr/>
      <dgm:t>
        <a:bodyPr/>
        <a:lstStyle/>
        <a:p>
          <a:r>
            <a:rPr lang="en-AU"/>
            <a:t>Property and construction</a:t>
          </a:r>
        </a:p>
      </dgm:t>
    </dgm:pt>
    <dgm:pt modelId="{C472F08C-AC14-4D8A-9488-74E2B5029212}" type="parTrans" cxnId="{ED61E2C1-876F-4B7A-BDF6-0422CFAB1FE6}">
      <dgm:prSet/>
      <dgm:spPr/>
      <dgm:t>
        <a:bodyPr/>
        <a:lstStyle/>
        <a:p>
          <a:endParaRPr lang="en-AU"/>
        </a:p>
      </dgm:t>
    </dgm:pt>
    <dgm:pt modelId="{FE266A62-DCD7-43B6-8867-4958A155008A}" type="sibTrans" cxnId="{ED61E2C1-876F-4B7A-BDF6-0422CFAB1FE6}">
      <dgm:prSet/>
      <dgm:spPr/>
      <dgm:t>
        <a:bodyPr/>
        <a:lstStyle/>
        <a:p>
          <a:endParaRPr lang="en-AU"/>
        </a:p>
      </dgm:t>
    </dgm:pt>
    <dgm:pt modelId="{564C104C-40F8-4C31-8B6B-CE62D025996A}">
      <dgm:prSet phldrT="[Text]"/>
      <dgm:spPr/>
      <dgm:t>
        <a:bodyPr/>
        <a:lstStyle/>
        <a:p>
          <a:r>
            <a:rPr lang="en-AU"/>
            <a:t>Oil and gas</a:t>
          </a:r>
        </a:p>
      </dgm:t>
    </dgm:pt>
    <dgm:pt modelId="{6074DB5A-587C-4CB1-BD64-F19DB3EB63B8}" type="parTrans" cxnId="{394FAE9E-3AB6-4253-8688-72C8DEC61ABE}">
      <dgm:prSet/>
      <dgm:spPr/>
      <dgm:t>
        <a:bodyPr/>
        <a:lstStyle/>
        <a:p>
          <a:endParaRPr lang="en-AU"/>
        </a:p>
      </dgm:t>
    </dgm:pt>
    <dgm:pt modelId="{B655095F-4BAE-40A8-8BFC-188905A390E3}" type="sibTrans" cxnId="{394FAE9E-3AB6-4253-8688-72C8DEC61ABE}">
      <dgm:prSet/>
      <dgm:spPr/>
      <dgm:t>
        <a:bodyPr/>
        <a:lstStyle/>
        <a:p>
          <a:endParaRPr lang="en-AU"/>
        </a:p>
      </dgm:t>
    </dgm:pt>
    <dgm:pt modelId="{61728F6F-FC07-49C4-A40E-6CD43DB071D7}">
      <dgm:prSet phldrT="[Text]"/>
      <dgm:spPr/>
      <dgm:t>
        <a:bodyPr/>
        <a:lstStyle/>
        <a:p>
          <a:r>
            <a:rPr lang="en-AU"/>
            <a:t>Engineering</a:t>
          </a:r>
        </a:p>
      </dgm:t>
    </dgm:pt>
    <dgm:pt modelId="{69AB3C38-1475-4587-BF1D-2CB86EAB3F51}" type="parTrans" cxnId="{0047E933-354B-4F96-8E18-47EB5FD793AA}">
      <dgm:prSet/>
      <dgm:spPr/>
      <dgm:t>
        <a:bodyPr/>
        <a:lstStyle/>
        <a:p>
          <a:endParaRPr lang="en-AU"/>
        </a:p>
      </dgm:t>
    </dgm:pt>
    <dgm:pt modelId="{7B292F77-72B9-48B1-8648-88D0AFB86CD2}" type="sibTrans" cxnId="{0047E933-354B-4F96-8E18-47EB5FD793AA}">
      <dgm:prSet/>
      <dgm:spPr/>
      <dgm:t>
        <a:bodyPr/>
        <a:lstStyle/>
        <a:p>
          <a:endParaRPr lang="en-AU"/>
        </a:p>
      </dgm:t>
    </dgm:pt>
    <dgm:pt modelId="{10CE9F62-0F00-4993-84A4-AAA678D902B7}">
      <dgm:prSet phldrT="[Text]"/>
      <dgm:spPr/>
      <dgm:t>
        <a:bodyPr/>
        <a:lstStyle/>
        <a:p>
          <a:r>
            <a:rPr lang="en-AU"/>
            <a:t>Planning and environment</a:t>
          </a:r>
        </a:p>
      </dgm:t>
    </dgm:pt>
    <dgm:pt modelId="{9805CCA0-2B70-4E01-BF8B-9D22B14A28EB}" type="parTrans" cxnId="{EADACCF6-45B0-4562-B7CE-87E5D53E167A}">
      <dgm:prSet/>
      <dgm:spPr/>
      <dgm:t>
        <a:bodyPr/>
        <a:lstStyle/>
        <a:p>
          <a:endParaRPr lang="en-AU"/>
        </a:p>
      </dgm:t>
    </dgm:pt>
    <dgm:pt modelId="{4C5DEDD7-452E-43CA-8B96-6816524F98B7}" type="sibTrans" cxnId="{EADACCF6-45B0-4562-B7CE-87E5D53E167A}">
      <dgm:prSet/>
      <dgm:spPr/>
      <dgm:t>
        <a:bodyPr/>
        <a:lstStyle/>
        <a:p>
          <a:endParaRPr lang="en-AU"/>
        </a:p>
      </dgm:t>
    </dgm:pt>
    <dgm:pt modelId="{81358297-09EC-4BBC-BE3F-640C97ACE4D5}" type="pres">
      <dgm:prSet presAssocID="{A8791647-3DA0-45EE-B640-5C8145B94194}" presName="Name0" presStyleCnt="0">
        <dgm:presLayoutVars>
          <dgm:dir/>
          <dgm:animLvl val="lvl"/>
          <dgm:resizeHandles val="exact"/>
        </dgm:presLayoutVars>
      </dgm:prSet>
      <dgm:spPr/>
    </dgm:pt>
    <dgm:pt modelId="{9A83D046-6653-4976-8424-21C81ED331B8}" type="pres">
      <dgm:prSet presAssocID="{68DC457B-777A-451F-8593-35D78BDC8F74}" presName="composite" presStyleCnt="0"/>
      <dgm:spPr/>
    </dgm:pt>
    <dgm:pt modelId="{C395E2B4-975D-4034-AD1C-B679CF33C265}" type="pres">
      <dgm:prSet presAssocID="{68DC457B-777A-451F-8593-35D78BDC8F74}" presName="parTx" presStyleLbl="alignNode1" presStyleIdx="0" presStyleCnt="4">
        <dgm:presLayoutVars>
          <dgm:chMax val="0"/>
          <dgm:chPref val="0"/>
          <dgm:bulletEnabled val="1"/>
        </dgm:presLayoutVars>
      </dgm:prSet>
      <dgm:spPr/>
    </dgm:pt>
    <dgm:pt modelId="{EA788CD8-FAB8-4949-8DA7-16E0AD162917}" type="pres">
      <dgm:prSet presAssocID="{68DC457B-777A-451F-8593-35D78BDC8F74}" presName="desTx" presStyleLbl="alignAccFollowNode1" presStyleIdx="0" presStyleCnt="4">
        <dgm:presLayoutVars>
          <dgm:bulletEnabled val="1"/>
        </dgm:presLayoutVars>
      </dgm:prSet>
      <dgm:spPr/>
    </dgm:pt>
    <dgm:pt modelId="{0FAB0C51-550E-45B2-9C11-9D98855024A7}" type="pres">
      <dgm:prSet presAssocID="{F66283E0-3E54-4BB3-BB8F-FA53738F03F0}" presName="space" presStyleCnt="0"/>
      <dgm:spPr/>
    </dgm:pt>
    <dgm:pt modelId="{94F283CD-F3A0-43BA-9A28-07A6CF989D8D}" type="pres">
      <dgm:prSet presAssocID="{1D8445F5-64FC-4C8E-93CA-66A0C22346F0}" presName="composite" presStyleCnt="0"/>
      <dgm:spPr/>
    </dgm:pt>
    <dgm:pt modelId="{7A8FC8E2-796D-4CA8-92C8-FE92FCACEA02}" type="pres">
      <dgm:prSet presAssocID="{1D8445F5-64FC-4C8E-93CA-66A0C22346F0}" presName="parTx" presStyleLbl="alignNode1" presStyleIdx="1" presStyleCnt="4">
        <dgm:presLayoutVars>
          <dgm:chMax val="0"/>
          <dgm:chPref val="0"/>
          <dgm:bulletEnabled val="1"/>
        </dgm:presLayoutVars>
      </dgm:prSet>
      <dgm:spPr/>
    </dgm:pt>
    <dgm:pt modelId="{18E089E4-5096-4E46-8D6B-3A0F8F40911B}" type="pres">
      <dgm:prSet presAssocID="{1D8445F5-64FC-4C8E-93CA-66A0C22346F0}" presName="desTx" presStyleLbl="alignAccFollowNode1" presStyleIdx="1" presStyleCnt="4">
        <dgm:presLayoutVars>
          <dgm:bulletEnabled val="1"/>
        </dgm:presLayoutVars>
      </dgm:prSet>
      <dgm:spPr/>
    </dgm:pt>
    <dgm:pt modelId="{4FE14D2C-4DB7-4E44-B10A-A2965FA00FF1}" type="pres">
      <dgm:prSet presAssocID="{3106B910-0A05-4C14-AA66-ADC1D10B3009}" presName="space" presStyleCnt="0"/>
      <dgm:spPr/>
    </dgm:pt>
    <dgm:pt modelId="{274B04D7-4868-40D3-9BDA-7573CCE3212D}" type="pres">
      <dgm:prSet presAssocID="{B248BEDB-3638-443C-A92F-A38EEBF1E9DC}" presName="composite" presStyleCnt="0"/>
      <dgm:spPr/>
    </dgm:pt>
    <dgm:pt modelId="{08D6AA32-648F-4461-8C91-38D262C5B3CE}" type="pres">
      <dgm:prSet presAssocID="{B248BEDB-3638-443C-A92F-A38EEBF1E9DC}" presName="parTx" presStyleLbl="alignNode1" presStyleIdx="2" presStyleCnt="4">
        <dgm:presLayoutVars>
          <dgm:chMax val="0"/>
          <dgm:chPref val="0"/>
          <dgm:bulletEnabled val="1"/>
        </dgm:presLayoutVars>
      </dgm:prSet>
      <dgm:spPr/>
    </dgm:pt>
    <dgm:pt modelId="{690E95D9-01CA-42FC-9F94-C77E09844227}" type="pres">
      <dgm:prSet presAssocID="{B248BEDB-3638-443C-A92F-A38EEBF1E9DC}" presName="desTx" presStyleLbl="alignAccFollowNode1" presStyleIdx="2" presStyleCnt="4">
        <dgm:presLayoutVars>
          <dgm:bulletEnabled val="1"/>
        </dgm:presLayoutVars>
      </dgm:prSet>
      <dgm:spPr/>
    </dgm:pt>
    <dgm:pt modelId="{20258794-EDCD-44F3-9F95-105B0D79B987}" type="pres">
      <dgm:prSet presAssocID="{BC65439E-A7E0-48E2-97A5-0F434360D201}" presName="space" presStyleCnt="0"/>
      <dgm:spPr/>
    </dgm:pt>
    <dgm:pt modelId="{09F70F10-7D84-4C3E-846C-9B2B488740F1}" type="pres">
      <dgm:prSet presAssocID="{847510BC-0BCA-46A4-8CED-45269760A9D9}" presName="composite" presStyleCnt="0"/>
      <dgm:spPr/>
    </dgm:pt>
    <dgm:pt modelId="{4C9E00D3-5208-40E6-AB2E-9E00273D82E2}" type="pres">
      <dgm:prSet presAssocID="{847510BC-0BCA-46A4-8CED-45269760A9D9}" presName="parTx" presStyleLbl="alignNode1" presStyleIdx="3" presStyleCnt="4">
        <dgm:presLayoutVars>
          <dgm:chMax val="0"/>
          <dgm:chPref val="0"/>
          <dgm:bulletEnabled val="1"/>
        </dgm:presLayoutVars>
      </dgm:prSet>
      <dgm:spPr/>
    </dgm:pt>
    <dgm:pt modelId="{4C0CD615-FD1E-4026-977E-E3E12FC8D4D4}" type="pres">
      <dgm:prSet presAssocID="{847510BC-0BCA-46A4-8CED-45269760A9D9}" presName="desTx" presStyleLbl="alignAccFollowNode1" presStyleIdx="3" presStyleCnt="4">
        <dgm:presLayoutVars>
          <dgm:bulletEnabled val="1"/>
        </dgm:presLayoutVars>
      </dgm:prSet>
      <dgm:spPr/>
    </dgm:pt>
  </dgm:ptLst>
  <dgm:cxnLst>
    <dgm:cxn modelId="{0C80AC03-873D-4B38-A1CA-FAC5EB7C6698}" type="presOf" srcId="{B25E3DA0-E7DE-4A35-BD21-3A16609E59EA}" destId="{690E95D9-01CA-42FC-9F94-C77E09844227}" srcOrd="0" destOrd="0" presId="urn:microsoft.com/office/officeart/2005/8/layout/hList1"/>
    <dgm:cxn modelId="{2D928414-1170-427B-9AB8-11BA48627735}" type="presOf" srcId="{3E56AA52-C10A-44A4-80B5-EE92CF4B71F8}" destId="{4C0CD615-FD1E-4026-977E-E3E12FC8D4D4}" srcOrd="0" destOrd="6" presId="urn:microsoft.com/office/officeart/2005/8/layout/hList1"/>
    <dgm:cxn modelId="{C3BD5F15-03B1-4253-9E89-09E6E693EBBF}" type="presOf" srcId="{61728F6F-FC07-49C4-A40E-6CD43DB071D7}" destId="{4C0CD615-FD1E-4026-977E-E3E12FC8D4D4}" srcOrd="0" destOrd="3" presId="urn:microsoft.com/office/officeart/2005/8/layout/hList1"/>
    <dgm:cxn modelId="{0157301A-F40A-4B4B-92BE-33508F4B38B6}" srcId="{B248BEDB-3638-443C-A92F-A38EEBF1E9DC}" destId="{B25E3DA0-E7DE-4A35-BD21-3A16609E59EA}" srcOrd="0" destOrd="0" parTransId="{FA1FB745-DD36-46DD-8333-AABF68868E88}" sibTransId="{A1DD2082-EA7F-43BC-912E-0C15E4DE84F8}"/>
    <dgm:cxn modelId="{6A55411D-842A-4D0D-BFA2-8738A753261C}" srcId="{A8791647-3DA0-45EE-B640-5C8145B94194}" destId="{B248BEDB-3638-443C-A92F-A38EEBF1E9DC}" srcOrd="2" destOrd="0" parTransId="{CD78FA44-12F3-4BE0-B2EC-6B73704E87DE}" sibTransId="{BC65439E-A7E0-48E2-97A5-0F434360D201}"/>
    <dgm:cxn modelId="{02236D24-82A3-465C-B279-19AEE0C3CFA3}" type="presOf" srcId="{9933B33A-D1D6-45EB-A2BE-548EDFE1D62D}" destId="{4C0CD615-FD1E-4026-977E-E3E12FC8D4D4}" srcOrd="0" destOrd="1" presId="urn:microsoft.com/office/officeart/2005/8/layout/hList1"/>
    <dgm:cxn modelId="{CCFB3E26-941C-4756-98E0-61F61082D70C}" type="presOf" srcId="{564C104C-40F8-4C31-8B6B-CE62D025996A}" destId="{4C0CD615-FD1E-4026-977E-E3E12FC8D4D4}" srcOrd="0" destOrd="4" presId="urn:microsoft.com/office/officeart/2005/8/layout/hList1"/>
    <dgm:cxn modelId="{8123552D-5CED-42A9-889A-55CF18C12D7D}" type="presOf" srcId="{1D8445F5-64FC-4C8E-93CA-66A0C22346F0}" destId="{7A8FC8E2-796D-4CA8-92C8-FE92FCACEA02}" srcOrd="0" destOrd="0" presId="urn:microsoft.com/office/officeart/2005/8/layout/hList1"/>
    <dgm:cxn modelId="{0047E933-354B-4F96-8E18-47EB5FD793AA}" srcId="{847510BC-0BCA-46A4-8CED-45269760A9D9}" destId="{61728F6F-FC07-49C4-A40E-6CD43DB071D7}" srcOrd="3" destOrd="0" parTransId="{69AB3C38-1475-4587-BF1D-2CB86EAB3F51}" sibTransId="{7B292F77-72B9-48B1-8648-88D0AFB86CD2}"/>
    <dgm:cxn modelId="{A4E49A5F-BB58-4653-878E-92C86F5693CC}" srcId="{847510BC-0BCA-46A4-8CED-45269760A9D9}" destId="{D72B6990-DD80-42DF-A6FD-8AB34EF9E29F}" srcOrd="7" destOrd="0" parTransId="{EF097B1D-0D0A-4994-923C-E5277D29467A}" sibTransId="{5F060FD9-5E8C-460B-A5E9-6FDB5DD10ED4}"/>
    <dgm:cxn modelId="{A9FD9867-2BE1-4CD2-BA03-FEB492E34FF0}" srcId="{A8791647-3DA0-45EE-B640-5C8145B94194}" destId="{847510BC-0BCA-46A4-8CED-45269760A9D9}" srcOrd="3" destOrd="0" parTransId="{0722B477-1F02-47D5-AB66-6B0D0B491E32}" sibTransId="{15F1A8BC-9FB2-47A0-9A27-59924528A667}"/>
    <dgm:cxn modelId="{FF0A2468-5650-49EC-8981-E13BF8C80F32}" type="presOf" srcId="{847510BC-0BCA-46A4-8CED-45269760A9D9}" destId="{4C9E00D3-5208-40E6-AB2E-9E00273D82E2}" srcOrd="0" destOrd="0" presId="urn:microsoft.com/office/officeart/2005/8/layout/hList1"/>
    <dgm:cxn modelId="{4C9A9E48-154A-418C-A856-8B0F2FE941E4}" type="presOf" srcId="{171C6F60-9416-417F-BD78-52CB8538C063}" destId="{4C0CD615-FD1E-4026-977E-E3E12FC8D4D4}" srcOrd="0" destOrd="5" presId="urn:microsoft.com/office/officeart/2005/8/layout/hList1"/>
    <dgm:cxn modelId="{8ECFC06A-5987-47E8-AC56-BF835B053007}" type="presOf" srcId="{10CE9F62-0F00-4993-84A4-AAA678D902B7}" destId="{4C0CD615-FD1E-4026-977E-E3E12FC8D4D4}" srcOrd="0" destOrd="2" presId="urn:microsoft.com/office/officeart/2005/8/layout/hList1"/>
    <dgm:cxn modelId="{0F5E516C-5FC9-4011-84F6-44C9F061917E}" srcId="{B248BEDB-3638-443C-A92F-A38EEBF1E9DC}" destId="{192224E9-512B-4EEA-81F1-D0106BC9D61D}" srcOrd="1" destOrd="0" parTransId="{4C04AFA8-46E7-4ADE-ABDC-11B9CCD934C4}" sibTransId="{CD69658D-4AA2-4376-BFFA-6A3D384664D5}"/>
    <dgm:cxn modelId="{F50B0E50-B7C5-4FA3-90B7-0E887AF94873}" type="presOf" srcId="{68DC457B-777A-451F-8593-35D78BDC8F74}" destId="{C395E2B4-975D-4034-AD1C-B679CF33C265}" srcOrd="0" destOrd="0" presId="urn:microsoft.com/office/officeart/2005/8/layout/hList1"/>
    <dgm:cxn modelId="{3A87D472-1F58-423A-A3AB-4DE15F78AAE7}" srcId="{68DC457B-777A-451F-8593-35D78BDC8F74}" destId="{53D9BB1A-9FB8-4E56-8ED5-4D5337C10E65}" srcOrd="0" destOrd="0" parTransId="{8321E09E-C99B-4150-807A-5164CE8424D5}" sibTransId="{B70269BD-2FF2-42E2-9C0C-87A4E4D2DCC8}"/>
    <dgm:cxn modelId="{B31B2756-0FD4-4EFF-AC64-43A423BAE158}" srcId="{1D8445F5-64FC-4C8E-93CA-66A0C22346F0}" destId="{295D6907-2D8B-4E2E-A227-55E0D70ACA24}" srcOrd="0" destOrd="0" parTransId="{B92AE27F-A98D-45BE-9EE3-7443B8951194}" sibTransId="{92CA84AB-4141-4804-A10D-79E623A804F8}"/>
    <dgm:cxn modelId="{FCF4AB57-1C34-44BD-9202-04799DF9C50D}" type="presOf" srcId="{A8791647-3DA0-45EE-B640-5C8145B94194}" destId="{81358297-09EC-4BBC-BE3F-640C97ACE4D5}" srcOrd="0" destOrd="0" presId="urn:microsoft.com/office/officeart/2005/8/layout/hList1"/>
    <dgm:cxn modelId="{746D3E80-29F0-4C4E-AFF4-186850BB4293}" type="presOf" srcId="{47BA3FF0-C5EB-4A39-A187-3B8E9A7C17DA}" destId="{690E95D9-01CA-42FC-9F94-C77E09844227}" srcOrd="0" destOrd="6" presId="urn:microsoft.com/office/officeart/2005/8/layout/hList1"/>
    <dgm:cxn modelId="{EDE08091-E9D8-44CC-8D6F-9A9F86FB1135}" type="presOf" srcId="{F0B80696-C82E-40A6-98B8-9DFB0CBA757F}" destId="{4C0CD615-FD1E-4026-977E-E3E12FC8D4D4}" srcOrd="0" destOrd="0" presId="urn:microsoft.com/office/officeart/2005/8/layout/hList1"/>
    <dgm:cxn modelId="{40277294-0F36-4297-8D06-F775F2923EBD}" srcId="{B248BEDB-3638-443C-A92F-A38EEBF1E9DC}" destId="{47BA3FF0-C5EB-4A39-A187-3B8E9A7C17DA}" srcOrd="6" destOrd="0" parTransId="{865A2C7F-7F4F-46D6-9C70-0D82D9505DB8}" sibTransId="{EA1F9883-1829-4D8A-B47D-BAA9CFD130DB}"/>
    <dgm:cxn modelId="{394FAE9E-3AB6-4253-8688-72C8DEC61ABE}" srcId="{847510BC-0BCA-46A4-8CED-45269760A9D9}" destId="{564C104C-40F8-4C31-8B6B-CE62D025996A}" srcOrd="4" destOrd="0" parTransId="{6074DB5A-587C-4CB1-BD64-F19DB3EB63B8}" sibTransId="{B655095F-4BAE-40A8-8BFC-188905A390E3}"/>
    <dgm:cxn modelId="{7EF3BDAB-61F2-4C94-927E-F687482F04B2}" srcId="{847510BC-0BCA-46A4-8CED-45269760A9D9}" destId="{3E56AA52-C10A-44A4-80B5-EE92CF4B71F8}" srcOrd="6" destOrd="0" parTransId="{B05AB373-134A-49A3-81E6-AB41EA2822B1}" sibTransId="{F1B1EA2D-792B-4011-983C-395CF3387A70}"/>
    <dgm:cxn modelId="{D29AC1AD-5D6D-49EA-AB41-5F4054962015}" type="presOf" srcId="{D72B6990-DD80-42DF-A6FD-8AB34EF9E29F}" destId="{4C0CD615-FD1E-4026-977E-E3E12FC8D4D4}" srcOrd="0" destOrd="7" presId="urn:microsoft.com/office/officeart/2005/8/layout/hList1"/>
    <dgm:cxn modelId="{4B814BB3-7041-4A25-98AD-B6078888E30D}" type="presOf" srcId="{3CB00C6C-4128-4CBD-ACDC-99D9FA347EAC}" destId="{690E95D9-01CA-42FC-9F94-C77E09844227}" srcOrd="0" destOrd="5" presId="urn:microsoft.com/office/officeart/2005/8/layout/hList1"/>
    <dgm:cxn modelId="{BB4F3DB6-3077-4052-B7E2-276AC30458E4}" type="presOf" srcId="{295D6907-2D8B-4E2E-A227-55E0D70ACA24}" destId="{18E089E4-5096-4E46-8D6B-3A0F8F40911B}" srcOrd="0" destOrd="0" presId="urn:microsoft.com/office/officeart/2005/8/layout/hList1"/>
    <dgm:cxn modelId="{EBC4F9BD-676E-40B2-ABED-5BF3DA9B8ED0}" srcId="{847510BC-0BCA-46A4-8CED-45269760A9D9}" destId="{F0B80696-C82E-40A6-98B8-9DFB0CBA757F}" srcOrd="0" destOrd="0" parTransId="{6137474D-E796-4F4D-B960-E9250182DB44}" sibTransId="{77605411-6D2A-4950-882F-C5FCDA9F6859}"/>
    <dgm:cxn modelId="{A1FBCDC1-7407-4F39-9285-1EEBDE40D42C}" srcId="{A8791647-3DA0-45EE-B640-5C8145B94194}" destId="{68DC457B-777A-451F-8593-35D78BDC8F74}" srcOrd="0" destOrd="0" parTransId="{AFD24C6A-CDFD-462E-911B-718BBE4F6B25}" sibTransId="{F66283E0-3E54-4BB3-BB8F-FA53738F03F0}"/>
    <dgm:cxn modelId="{ED61E2C1-876F-4B7A-BDF6-0422CFAB1FE6}" srcId="{847510BC-0BCA-46A4-8CED-45269760A9D9}" destId="{9933B33A-D1D6-45EB-A2BE-548EDFE1D62D}" srcOrd="1" destOrd="0" parTransId="{C472F08C-AC14-4D8A-9488-74E2B5029212}" sibTransId="{FE266A62-DCD7-43B6-8867-4958A155008A}"/>
    <dgm:cxn modelId="{B00682C6-990A-47F8-A0B1-89D468157339}" srcId="{B248BEDB-3638-443C-A92F-A38EEBF1E9DC}" destId="{426264F9-5047-4B93-9D59-370DF79D3890}" srcOrd="2" destOrd="0" parTransId="{F520D221-575F-4283-A499-DBC653D7DB1E}" sibTransId="{6DFC4ECD-FAF7-487C-AC3E-644CF7BFC4FD}"/>
    <dgm:cxn modelId="{23FC0DD1-E04B-463C-AD75-34C61CBB928D}" srcId="{B248BEDB-3638-443C-A92F-A38EEBF1E9DC}" destId="{488C4350-039E-4924-B280-B6B6C9BC8A42}" srcOrd="4" destOrd="0" parTransId="{B388A143-733A-464C-825E-E314EC8F60F6}" sibTransId="{AAA75D59-D7DA-4E32-91E4-BA9CF366FBA3}"/>
    <dgm:cxn modelId="{04ADBED1-3347-475A-B9D4-9AAD7F9CA3D3}" srcId="{B248BEDB-3638-443C-A92F-A38EEBF1E9DC}" destId="{3CB00C6C-4128-4CBD-ACDC-99D9FA347EAC}" srcOrd="5" destOrd="0" parTransId="{4B9D61C3-C54F-40BC-8646-B57372BDACA7}" sibTransId="{03B3A571-E75F-429C-B50B-CF6E5A4A3394}"/>
    <dgm:cxn modelId="{E1A447D5-5C54-4594-AAB7-51FA0E6C38A3}" srcId="{847510BC-0BCA-46A4-8CED-45269760A9D9}" destId="{171C6F60-9416-417F-BD78-52CB8538C063}" srcOrd="5" destOrd="0" parTransId="{A67D0540-CCD7-4488-B9BE-EFC05EB26FF8}" sibTransId="{10B9D881-077C-49F8-B90D-251BD43F9613}"/>
    <dgm:cxn modelId="{D62DE6D6-35C4-42AB-8F46-C3B9A0D7F0F8}" type="presOf" srcId="{426264F9-5047-4B93-9D59-370DF79D3890}" destId="{690E95D9-01CA-42FC-9F94-C77E09844227}" srcOrd="0" destOrd="2" presId="urn:microsoft.com/office/officeart/2005/8/layout/hList1"/>
    <dgm:cxn modelId="{35EBF7D6-0C51-44C1-9021-D26CCCEE3396}" type="presOf" srcId="{53D9BB1A-9FB8-4E56-8ED5-4D5337C10E65}" destId="{EA788CD8-FAB8-4949-8DA7-16E0AD162917}" srcOrd="0" destOrd="0" presId="urn:microsoft.com/office/officeart/2005/8/layout/hList1"/>
    <dgm:cxn modelId="{717057DA-47F8-4BF8-B15B-72BD4C57755C}" type="presOf" srcId="{192224E9-512B-4EEA-81F1-D0106BC9D61D}" destId="{690E95D9-01CA-42FC-9F94-C77E09844227}" srcOrd="0" destOrd="1" presId="urn:microsoft.com/office/officeart/2005/8/layout/hList1"/>
    <dgm:cxn modelId="{5DBE02DF-7F4A-4D25-9BD6-02959E305B8B}" srcId="{A8791647-3DA0-45EE-B640-5C8145B94194}" destId="{1D8445F5-64FC-4C8E-93CA-66A0C22346F0}" srcOrd="1" destOrd="0" parTransId="{E9C524C4-1C23-4D96-9AC4-1B78637F54CD}" sibTransId="{3106B910-0A05-4C14-AA66-ADC1D10B3009}"/>
    <dgm:cxn modelId="{A8C047E8-3EF3-4B49-995A-01A2FF30DACD}" type="presOf" srcId="{488C4350-039E-4924-B280-B6B6C9BC8A42}" destId="{690E95D9-01CA-42FC-9F94-C77E09844227}" srcOrd="0" destOrd="4" presId="urn:microsoft.com/office/officeart/2005/8/layout/hList1"/>
    <dgm:cxn modelId="{2304F7EF-68C1-4F51-BA12-A0AE2D057752}" srcId="{B248BEDB-3638-443C-A92F-A38EEBF1E9DC}" destId="{BB6D84B7-DBEA-4BE0-AB54-79F6FF4A87AA}" srcOrd="3" destOrd="0" parTransId="{5F78C50D-A0CC-495D-AC5B-AB8BFF7F3F54}" sibTransId="{69A3B677-FADE-47C0-97DC-96970E12A1E6}"/>
    <dgm:cxn modelId="{EADACCF6-45B0-4562-B7CE-87E5D53E167A}" srcId="{847510BC-0BCA-46A4-8CED-45269760A9D9}" destId="{10CE9F62-0F00-4993-84A4-AAA678D902B7}" srcOrd="2" destOrd="0" parTransId="{9805CCA0-2B70-4E01-BF8B-9D22B14A28EB}" sibTransId="{4C5DEDD7-452E-43CA-8B96-6816524F98B7}"/>
    <dgm:cxn modelId="{99934DF9-10ED-43B4-BD8F-665067700836}" type="presOf" srcId="{BB6D84B7-DBEA-4BE0-AB54-79F6FF4A87AA}" destId="{690E95D9-01CA-42FC-9F94-C77E09844227}" srcOrd="0" destOrd="3" presId="urn:microsoft.com/office/officeart/2005/8/layout/hList1"/>
    <dgm:cxn modelId="{8C4244FC-EB69-4BA2-8745-01D2DB16D1C6}" type="presOf" srcId="{B248BEDB-3638-443C-A92F-A38EEBF1E9DC}" destId="{08D6AA32-648F-4461-8C91-38D262C5B3CE}" srcOrd="0" destOrd="0" presId="urn:microsoft.com/office/officeart/2005/8/layout/hList1"/>
    <dgm:cxn modelId="{66E57046-82ED-43B3-9945-C29CF5522AE3}" type="presParOf" srcId="{81358297-09EC-4BBC-BE3F-640C97ACE4D5}" destId="{9A83D046-6653-4976-8424-21C81ED331B8}" srcOrd="0" destOrd="0" presId="urn:microsoft.com/office/officeart/2005/8/layout/hList1"/>
    <dgm:cxn modelId="{5CE0E91E-08CE-469C-9D7D-C7F6B46B1780}" type="presParOf" srcId="{9A83D046-6653-4976-8424-21C81ED331B8}" destId="{C395E2B4-975D-4034-AD1C-B679CF33C265}" srcOrd="0" destOrd="0" presId="urn:microsoft.com/office/officeart/2005/8/layout/hList1"/>
    <dgm:cxn modelId="{DCA03882-FD83-4FD0-9762-F4024E90C714}" type="presParOf" srcId="{9A83D046-6653-4976-8424-21C81ED331B8}" destId="{EA788CD8-FAB8-4949-8DA7-16E0AD162917}" srcOrd="1" destOrd="0" presId="urn:microsoft.com/office/officeart/2005/8/layout/hList1"/>
    <dgm:cxn modelId="{A5185C6F-90CC-4258-8953-9BCD32941A48}" type="presParOf" srcId="{81358297-09EC-4BBC-BE3F-640C97ACE4D5}" destId="{0FAB0C51-550E-45B2-9C11-9D98855024A7}" srcOrd="1" destOrd="0" presId="urn:microsoft.com/office/officeart/2005/8/layout/hList1"/>
    <dgm:cxn modelId="{1AED2B68-A63A-4828-9E56-970C82E45736}" type="presParOf" srcId="{81358297-09EC-4BBC-BE3F-640C97ACE4D5}" destId="{94F283CD-F3A0-43BA-9A28-07A6CF989D8D}" srcOrd="2" destOrd="0" presId="urn:microsoft.com/office/officeart/2005/8/layout/hList1"/>
    <dgm:cxn modelId="{A280462C-5FF3-42FA-AC8A-063CA69F8E6B}" type="presParOf" srcId="{94F283CD-F3A0-43BA-9A28-07A6CF989D8D}" destId="{7A8FC8E2-796D-4CA8-92C8-FE92FCACEA02}" srcOrd="0" destOrd="0" presId="urn:microsoft.com/office/officeart/2005/8/layout/hList1"/>
    <dgm:cxn modelId="{7129CC99-FA1B-4F98-AD90-164D34FF44C5}" type="presParOf" srcId="{94F283CD-F3A0-43BA-9A28-07A6CF989D8D}" destId="{18E089E4-5096-4E46-8D6B-3A0F8F40911B}" srcOrd="1" destOrd="0" presId="urn:microsoft.com/office/officeart/2005/8/layout/hList1"/>
    <dgm:cxn modelId="{DEAA55C5-A3F5-4368-855F-4DD28EBB06E8}" type="presParOf" srcId="{81358297-09EC-4BBC-BE3F-640C97ACE4D5}" destId="{4FE14D2C-4DB7-4E44-B10A-A2965FA00FF1}" srcOrd="3" destOrd="0" presId="urn:microsoft.com/office/officeart/2005/8/layout/hList1"/>
    <dgm:cxn modelId="{100D6445-37CD-4584-B519-24E2FAC515CA}" type="presParOf" srcId="{81358297-09EC-4BBC-BE3F-640C97ACE4D5}" destId="{274B04D7-4868-40D3-9BDA-7573CCE3212D}" srcOrd="4" destOrd="0" presId="urn:microsoft.com/office/officeart/2005/8/layout/hList1"/>
    <dgm:cxn modelId="{3BD59D11-4329-482F-9222-9DAE74FA2EDD}" type="presParOf" srcId="{274B04D7-4868-40D3-9BDA-7573CCE3212D}" destId="{08D6AA32-648F-4461-8C91-38D262C5B3CE}" srcOrd="0" destOrd="0" presId="urn:microsoft.com/office/officeart/2005/8/layout/hList1"/>
    <dgm:cxn modelId="{15D214CE-6B89-4EC3-948F-5EFE77BB8B4A}" type="presParOf" srcId="{274B04D7-4868-40D3-9BDA-7573CCE3212D}" destId="{690E95D9-01CA-42FC-9F94-C77E09844227}" srcOrd="1" destOrd="0" presId="urn:microsoft.com/office/officeart/2005/8/layout/hList1"/>
    <dgm:cxn modelId="{FC6503D9-B38B-48F1-A64C-ACC352586962}" type="presParOf" srcId="{81358297-09EC-4BBC-BE3F-640C97ACE4D5}" destId="{20258794-EDCD-44F3-9F95-105B0D79B987}" srcOrd="5" destOrd="0" presId="urn:microsoft.com/office/officeart/2005/8/layout/hList1"/>
    <dgm:cxn modelId="{DCB52757-3DF0-44F5-9ADB-29FD4CB82175}" type="presParOf" srcId="{81358297-09EC-4BBC-BE3F-640C97ACE4D5}" destId="{09F70F10-7D84-4C3E-846C-9B2B488740F1}" srcOrd="6" destOrd="0" presId="urn:microsoft.com/office/officeart/2005/8/layout/hList1"/>
    <dgm:cxn modelId="{34EEFAD1-272B-4135-AB74-78F08D1AB02A}" type="presParOf" srcId="{09F70F10-7D84-4C3E-846C-9B2B488740F1}" destId="{4C9E00D3-5208-40E6-AB2E-9E00273D82E2}" srcOrd="0" destOrd="0" presId="urn:microsoft.com/office/officeart/2005/8/layout/hList1"/>
    <dgm:cxn modelId="{7220ED84-932E-46F0-B7CF-BD27A60FEF2E}" type="presParOf" srcId="{09F70F10-7D84-4C3E-846C-9B2B488740F1}" destId="{4C0CD615-FD1E-4026-977E-E3E12FC8D4D4}"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EBA21E6-21FE-4293-8D13-08C72D16AA97}"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AU"/>
        </a:p>
      </dgm:t>
    </dgm:pt>
    <dgm:pt modelId="{9ED8F4A7-68AE-47CF-9891-78F6380321FE}">
      <dgm:prSet phldrT="[Text]" custT="1"/>
      <dgm:spPr/>
      <dgm:t>
        <a:bodyPr/>
        <a:lstStyle/>
        <a:p>
          <a:r>
            <a:rPr lang="en-AU" sz="1600" b="1">
              <a:latin typeface="Century Gothic" panose="020B0502020202020204" pitchFamily="34" charset="0"/>
            </a:rPr>
            <a:t>Preparing data</a:t>
          </a:r>
        </a:p>
      </dgm:t>
    </dgm:pt>
    <dgm:pt modelId="{1E1AEB80-0074-4DD0-8040-E8393ADCDE8A}" type="parTrans" cxnId="{8B53F097-3038-4F6D-A0A5-517B258E6DBE}">
      <dgm:prSet/>
      <dgm:spPr/>
      <dgm:t>
        <a:bodyPr/>
        <a:lstStyle/>
        <a:p>
          <a:endParaRPr lang="en-AU" sz="1600" b="1">
            <a:latin typeface="Century Gothic" panose="020B0502020202020204" pitchFamily="34" charset="0"/>
          </a:endParaRPr>
        </a:p>
      </dgm:t>
    </dgm:pt>
    <dgm:pt modelId="{B707DC04-2C08-43F8-8A0C-EDE17A7D7838}" type="sibTrans" cxnId="{8B53F097-3038-4F6D-A0A5-517B258E6DBE}">
      <dgm:prSet/>
      <dgm:spPr/>
      <dgm:t>
        <a:bodyPr/>
        <a:lstStyle/>
        <a:p>
          <a:endParaRPr lang="en-AU" sz="1600" b="1">
            <a:latin typeface="Century Gothic" panose="020B0502020202020204" pitchFamily="34" charset="0"/>
          </a:endParaRPr>
        </a:p>
      </dgm:t>
    </dgm:pt>
    <dgm:pt modelId="{B651F93E-7867-4E15-AD6F-54E89BC679F4}">
      <dgm:prSet phldrT="[Text]" custT="1"/>
      <dgm:spPr/>
      <dgm:t>
        <a:bodyPr/>
        <a:lstStyle/>
        <a:p>
          <a:r>
            <a:rPr lang="en-AU" sz="1600" b="1">
              <a:latin typeface="Century Gothic" panose="020B0502020202020204" pitchFamily="34" charset="0"/>
            </a:rPr>
            <a:t>Creating </a:t>
          </a:r>
          <a:r>
            <a:rPr lang="en-AU" sz="1600" b="1" err="1">
              <a:latin typeface="Century Gothic" panose="020B0502020202020204" pitchFamily="34" charset="0"/>
            </a:rPr>
            <a:t>ePlan</a:t>
          </a:r>
          <a:r>
            <a:rPr lang="en-AU" sz="1600" b="1">
              <a:latin typeface="Century Gothic" panose="020B0502020202020204" pitchFamily="34" charset="0"/>
            </a:rPr>
            <a:t> LandXML</a:t>
          </a:r>
        </a:p>
      </dgm:t>
    </dgm:pt>
    <dgm:pt modelId="{77533278-D121-4743-835F-F22BBA5AA6DB}" type="parTrans" cxnId="{264E032C-1EA5-4709-9118-0DB2A3B5AF31}">
      <dgm:prSet/>
      <dgm:spPr/>
      <dgm:t>
        <a:bodyPr/>
        <a:lstStyle/>
        <a:p>
          <a:endParaRPr lang="en-AU" sz="1600" b="1">
            <a:latin typeface="Century Gothic" panose="020B0502020202020204" pitchFamily="34" charset="0"/>
          </a:endParaRPr>
        </a:p>
      </dgm:t>
    </dgm:pt>
    <dgm:pt modelId="{990E1E5A-8A35-4496-9B14-AB8FA2342E6F}" type="sibTrans" cxnId="{264E032C-1EA5-4709-9118-0DB2A3B5AF31}">
      <dgm:prSet/>
      <dgm:spPr/>
      <dgm:t>
        <a:bodyPr/>
        <a:lstStyle/>
        <a:p>
          <a:endParaRPr lang="en-AU" sz="1600" b="1">
            <a:latin typeface="Century Gothic" panose="020B0502020202020204" pitchFamily="34" charset="0"/>
          </a:endParaRPr>
        </a:p>
      </dgm:t>
    </dgm:pt>
    <dgm:pt modelId="{5F820255-98EE-42A2-BF97-B0C4C677E425}">
      <dgm:prSet phldrT="[Text]" custT="1"/>
      <dgm:spPr/>
      <dgm:t>
        <a:bodyPr/>
        <a:lstStyle/>
        <a:p>
          <a:r>
            <a:rPr lang="en-AU" sz="1600" b="1">
              <a:latin typeface="Century Gothic" panose="020B0502020202020204" pitchFamily="34" charset="0"/>
            </a:rPr>
            <a:t>Reporting  enhancements to software vendors</a:t>
          </a:r>
        </a:p>
      </dgm:t>
    </dgm:pt>
    <dgm:pt modelId="{5974C6B9-1BE9-4583-8AFD-AB95B650819D}" type="parTrans" cxnId="{F5DFE75A-65DF-4864-88C6-9783B8B42304}">
      <dgm:prSet/>
      <dgm:spPr/>
      <dgm:t>
        <a:bodyPr/>
        <a:lstStyle/>
        <a:p>
          <a:endParaRPr lang="en-AU" sz="1600" b="1">
            <a:latin typeface="Century Gothic" panose="020B0502020202020204" pitchFamily="34" charset="0"/>
          </a:endParaRPr>
        </a:p>
      </dgm:t>
    </dgm:pt>
    <dgm:pt modelId="{7E2B2DEB-769C-4952-A74E-25CDFD2ECEA8}" type="sibTrans" cxnId="{F5DFE75A-65DF-4864-88C6-9783B8B42304}">
      <dgm:prSet/>
      <dgm:spPr/>
      <dgm:t>
        <a:bodyPr/>
        <a:lstStyle/>
        <a:p>
          <a:endParaRPr lang="en-AU" sz="1600" b="1">
            <a:latin typeface="Century Gothic" panose="020B0502020202020204" pitchFamily="34" charset="0"/>
          </a:endParaRPr>
        </a:p>
      </dgm:t>
    </dgm:pt>
    <dgm:pt modelId="{86ED383A-97D8-4821-90C3-F8FCB10B1327}">
      <dgm:prSet custT="1"/>
      <dgm:spPr/>
      <dgm:t>
        <a:bodyPr/>
        <a:lstStyle/>
        <a:p>
          <a:r>
            <a:rPr lang="en-AU" sz="1500" b="1">
              <a:latin typeface="Century Gothic" panose="020B0502020202020204" pitchFamily="34" charset="0"/>
            </a:rPr>
            <a:t>Identifying and resolving  Visualiser and VET bugs/ enhancements</a:t>
          </a:r>
        </a:p>
      </dgm:t>
    </dgm:pt>
    <dgm:pt modelId="{85ACE26A-AD7D-4DCF-90AC-47F42F55FACD}" type="parTrans" cxnId="{808EFBD8-C790-4D68-86C0-7F3A143CB046}">
      <dgm:prSet/>
      <dgm:spPr/>
      <dgm:t>
        <a:bodyPr/>
        <a:lstStyle/>
        <a:p>
          <a:endParaRPr lang="en-AU" sz="1600" b="1">
            <a:latin typeface="Century Gothic" panose="020B0502020202020204" pitchFamily="34" charset="0"/>
          </a:endParaRPr>
        </a:p>
      </dgm:t>
    </dgm:pt>
    <dgm:pt modelId="{C7150893-0D91-4985-A73C-171019E7AF14}" type="sibTrans" cxnId="{808EFBD8-C790-4D68-86C0-7F3A143CB046}">
      <dgm:prSet/>
      <dgm:spPr/>
      <dgm:t>
        <a:bodyPr/>
        <a:lstStyle/>
        <a:p>
          <a:endParaRPr lang="en-AU" sz="1600" b="1">
            <a:latin typeface="Century Gothic" panose="020B0502020202020204" pitchFamily="34" charset="0"/>
          </a:endParaRPr>
        </a:p>
      </dgm:t>
    </dgm:pt>
    <dgm:pt modelId="{29C0C590-5071-4A38-B368-A239E3FA48B6}">
      <dgm:prSet custT="1"/>
      <dgm:spPr/>
      <dgm:t>
        <a:bodyPr/>
        <a:lstStyle/>
        <a:p>
          <a:r>
            <a:rPr lang="en-AU" sz="1600" b="1">
              <a:latin typeface="Century Gothic" panose="020B0502020202020204" pitchFamily="34" charset="0"/>
            </a:rPr>
            <a:t>Sharing the ePlan file and instructions with surveying firms</a:t>
          </a:r>
        </a:p>
      </dgm:t>
    </dgm:pt>
    <dgm:pt modelId="{01DB7F55-CE36-4E5D-AF1B-19A95F0A07A6}" type="parTrans" cxnId="{6094DC5E-B881-49E3-AB2A-1B7BF6A3C998}">
      <dgm:prSet/>
      <dgm:spPr/>
      <dgm:t>
        <a:bodyPr/>
        <a:lstStyle/>
        <a:p>
          <a:endParaRPr lang="en-AU" sz="1600" b="1">
            <a:latin typeface="Century Gothic" panose="020B0502020202020204" pitchFamily="34" charset="0"/>
          </a:endParaRPr>
        </a:p>
      </dgm:t>
    </dgm:pt>
    <dgm:pt modelId="{5CDE9B88-EAAB-4EA1-9F97-5FCFAF009368}" type="sibTrans" cxnId="{6094DC5E-B881-49E3-AB2A-1B7BF6A3C998}">
      <dgm:prSet/>
      <dgm:spPr/>
      <dgm:t>
        <a:bodyPr/>
        <a:lstStyle/>
        <a:p>
          <a:endParaRPr lang="en-AU" sz="1600" b="1">
            <a:latin typeface="Century Gothic" panose="020B0502020202020204" pitchFamily="34" charset="0"/>
          </a:endParaRPr>
        </a:p>
      </dgm:t>
    </dgm:pt>
    <dgm:pt modelId="{21908851-952F-4E84-A0CE-4D89382201AB}" type="pres">
      <dgm:prSet presAssocID="{9EBA21E6-21FE-4293-8D13-08C72D16AA97}" presName="Name0" presStyleCnt="0">
        <dgm:presLayoutVars>
          <dgm:chMax val="11"/>
          <dgm:chPref val="11"/>
          <dgm:dir/>
          <dgm:resizeHandles/>
        </dgm:presLayoutVars>
      </dgm:prSet>
      <dgm:spPr/>
    </dgm:pt>
    <dgm:pt modelId="{945C703A-F121-432B-BADF-B280C54BB115}" type="pres">
      <dgm:prSet presAssocID="{29C0C590-5071-4A38-B368-A239E3FA48B6}" presName="Accent5" presStyleCnt="0"/>
      <dgm:spPr/>
    </dgm:pt>
    <dgm:pt modelId="{A6EC256A-5229-401A-8C65-E7032550DE4D}" type="pres">
      <dgm:prSet presAssocID="{29C0C590-5071-4A38-B368-A239E3FA48B6}" presName="Accent" presStyleLbl="node1" presStyleIdx="0" presStyleCnt="5"/>
      <dgm:spPr/>
    </dgm:pt>
    <dgm:pt modelId="{B5AA2D47-E0B8-442B-BEF4-621FE88F3475}" type="pres">
      <dgm:prSet presAssocID="{29C0C590-5071-4A38-B368-A239E3FA48B6}" presName="ParentBackground5" presStyleCnt="0"/>
      <dgm:spPr/>
    </dgm:pt>
    <dgm:pt modelId="{04049F5A-ED6B-49F5-9DCE-541FD9DB44DC}" type="pres">
      <dgm:prSet presAssocID="{29C0C590-5071-4A38-B368-A239E3FA48B6}" presName="ParentBackground" presStyleLbl="fgAcc1" presStyleIdx="0" presStyleCnt="5"/>
      <dgm:spPr/>
    </dgm:pt>
    <dgm:pt modelId="{CB922DF7-EB7A-4205-9CEB-EB286F48B9E1}" type="pres">
      <dgm:prSet presAssocID="{29C0C590-5071-4A38-B368-A239E3FA48B6}" presName="Parent5" presStyleLbl="revTx" presStyleIdx="0" presStyleCnt="0">
        <dgm:presLayoutVars>
          <dgm:chMax val="1"/>
          <dgm:chPref val="1"/>
          <dgm:bulletEnabled val="1"/>
        </dgm:presLayoutVars>
      </dgm:prSet>
      <dgm:spPr/>
    </dgm:pt>
    <dgm:pt modelId="{62F1B490-086F-43F8-961F-031349A2B07A}" type="pres">
      <dgm:prSet presAssocID="{86ED383A-97D8-4821-90C3-F8FCB10B1327}" presName="Accent4" presStyleCnt="0"/>
      <dgm:spPr/>
    </dgm:pt>
    <dgm:pt modelId="{DA170C7A-EECD-4E3B-BECB-C738FC973140}" type="pres">
      <dgm:prSet presAssocID="{86ED383A-97D8-4821-90C3-F8FCB10B1327}" presName="Accent" presStyleLbl="node1" presStyleIdx="1" presStyleCnt="5"/>
      <dgm:spPr/>
    </dgm:pt>
    <dgm:pt modelId="{723E7373-C17A-4FC7-92DF-953EA6DE4E3C}" type="pres">
      <dgm:prSet presAssocID="{86ED383A-97D8-4821-90C3-F8FCB10B1327}" presName="ParentBackground4" presStyleCnt="0"/>
      <dgm:spPr/>
    </dgm:pt>
    <dgm:pt modelId="{977374CC-3964-40E8-B283-FC0B9C16D893}" type="pres">
      <dgm:prSet presAssocID="{86ED383A-97D8-4821-90C3-F8FCB10B1327}" presName="ParentBackground" presStyleLbl="fgAcc1" presStyleIdx="1" presStyleCnt="5" custScaleX="103783"/>
      <dgm:spPr/>
    </dgm:pt>
    <dgm:pt modelId="{C737F849-C5CD-4FCE-8CB4-BD5970624409}" type="pres">
      <dgm:prSet presAssocID="{86ED383A-97D8-4821-90C3-F8FCB10B1327}" presName="Parent4" presStyleLbl="revTx" presStyleIdx="0" presStyleCnt="0">
        <dgm:presLayoutVars>
          <dgm:chMax val="1"/>
          <dgm:chPref val="1"/>
          <dgm:bulletEnabled val="1"/>
        </dgm:presLayoutVars>
      </dgm:prSet>
      <dgm:spPr/>
    </dgm:pt>
    <dgm:pt modelId="{B14A38E2-7AE6-4FDB-BE85-829FED82B2D1}" type="pres">
      <dgm:prSet presAssocID="{5F820255-98EE-42A2-BF97-B0C4C677E425}" presName="Accent3" presStyleCnt="0"/>
      <dgm:spPr/>
    </dgm:pt>
    <dgm:pt modelId="{D684483D-5BF4-4559-927C-E5668D50BC6F}" type="pres">
      <dgm:prSet presAssocID="{5F820255-98EE-42A2-BF97-B0C4C677E425}" presName="Accent" presStyleLbl="node1" presStyleIdx="2" presStyleCnt="5"/>
      <dgm:spPr/>
    </dgm:pt>
    <dgm:pt modelId="{361065A2-6C86-468C-915B-00917DCE244C}" type="pres">
      <dgm:prSet presAssocID="{5F820255-98EE-42A2-BF97-B0C4C677E425}" presName="ParentBackground3" presStyleCnt="0"/>
      <dgm:spPr/>
    </dgm:pt>
    <dgm:pt modelId="{D4472A99-4A5B-4562-BE87-F3FB29BD1871}" type="pres">
      <dgm:prSet presAssocID="{5F820255-98EE-42A2-BF97-B0C4C677E425}" presName="ParentBackground" presStyleLbl="fgAcc1" presStyleIdx="2" presStyleCnt="5" custScaleX="104579" custScaleY="89690"/>
      <dgm:spPr/>
    </dgm:pt>
    <dgm:pt modelId="{0AECDBEC-CB59-48E6-97D0-E4630C14ED36}" type="pres">
      <dgm:prSet presAssocID="{5F820255-98EE-42A2-BF97-B0C4C677E425}" presName="Parent3" presStyleLbl="revTx" presStyleIdx="0" presStyleCnt="0">
        <dgm:presLayoutVars>
          <dgm:chMax val="1"/>
          <dgm:chPref val="1"/>
          <dgm:bulletEnabled val="1"/>
        </dgm:presLayoutVars>
      </dgm:prSet>
      <dgm:spPr/>
    </dgm:pt>
    <dgm:pt modelId="{891362A0-8A57-4C9A-8523-3DF6C5512F98}" type="pres">
      <dgm:prSet presAssocID="{B651F93E-7867-4E15-AD6F-54E89BC679F4}" presName="Accent2" presStyleCnt="0"/>
      <dgm:spPr/>
    </dgm:pt>
    <dgm:pt modelId="{B7C69289-F293-41EA-BBBD-A05E993D8098}" type="pres">
      <dgm:prSet presAssocID="{B651F93E-7867-4E15-AD6F-54E89BC679F4}" presName="Accent" presStyleLbl="node1" presStyleIdx="3" presStyleCnt="5"/>
      <dgm:spPr>
        <a:solidFill>
          <a:srgbClr val="00A9E2"/>
        </a:solidFill>
      </dgm:spPr>
    </dgm:pt>
    <dgm:pt modelId="{13E31791-A6AD-40A6-B70A-63E8600E6487}" type="pres">
      <dgm:prSet presAssocID="{B651F93E-7867-4E15-AD6F-54E89BC679F4}" presName="ParentBackground2" presStyleCnt="0"/>
      <dgm:spPr/>
    </dgm:pt>
    <dgm:pt modelId="{6B2B0A3E-538F-4306-9B3E-FF09A9959688}" type="pres">
      <dgm:prSet presAssocID="{B651F93E-7867-4E15-AD6F-54E89BC679F4}" presName="ParentBackground" presStyleLbl="fgAcc1" presStyleIdx="3" presStyleCnt="5"/>
      <dgm:spPr/>
    </dgm:pt>
    <dgm:pt modelId="{8F44F5CF-71C7-4F07-B47A-299CC205D9CC}" type="pres">
      <dgm:prSet presAssocID="{B651F93E-7867-4E15-AD6F-54E89BC679F4}" presName="Parent2" presStyleLbl="revTx" presStyleIdx="0" presStyleCnt="0">
        <dgm:presLayoutVars>
          <dgm:chMax val="1"/>
          <dgm:chPref val="1"/>
          <dgm:bulletEnabled val="1"/>
        </dgm:presLayoutVars>
      </dgm:prSet>
      <dgm:spPr/>
    </dgm:pt>
    <dgm:pt modelId="{88E053B5-E1C8-483E-9AC0-EF34DECC53B9}" type="pres">
      <dgm:prSet presAssocID="{9ED8F4A7-68AE-47CF-9891-78F6380321FE}" presName="Accent1" presStyleCnt="0"/>
      <dgm:spPr/>
    </dgm:pt>
    <dgm:pt modelId="{B145A9F1-AF1B-47C4-B25F-567DAA3C981E}" type="pres">
      <dgm:prSet presAssocID="{9ED8F4A7-68AE-47CF-9891-78F6380321FE}" presName="Accent" presStyleLbl="node1" presStyleIdx="4" presStyleCnt="5"/>
      <dgm:spPr/>
    </dgm:pt>
    <dgm:pt modelId="{CDD290A3-2B9C-477F-81D6-08895C9F0BFF}" type="pres">
      <dgm:prSet presAssocID="{9ED8F4A7-68AE-47CF-9891-78F6380321FE}" presName="ParentBackground1" presStyleCnt="0"/>
      <dgm:spPr/>
    </dgm:pt>
    <dgm:pt modelId="{B17F2A3C-707B-4A33-A296-E9A5AF73BD53}" type="pres">
      <dgm:prSet presAssocID="{9ED8F4A7-68AE-47CF-9891-78F6380321FE}" presName="ParentBackground" presStyleLbl="fgAcc1" presStyleIdx="4" presStyleCnt="5"/>
      <dgm:spPr/>
    </dgm:pt>
    <dgm:pt modelId="{CE1CA838-4E6A-4A6F-B999-E0C9B1CB4CA3}" type="pres">
      <dgm:prSet presAssocID="{9ED8F4A7-68AE-47CF-9891-78F6380321FE}" presName="Parent1" presStyleLbl="revTx" presStyleIdx="0" presStyleCnt="0">
        <dgm:presLayoutVars>
          <dgm:chMax val="1"/>
          <dgm:chPref val="1"/>
          <dgm:bulletEnabled val="1"/>
        </dgm:presLayoutVars>
      </dgm:prSet>
      <dgm:spPr/>
    </dgm:pt>
  </dgm:ptLst>
  <dgm:cxnLst>
    <dgm:cxn modelId="{63227203-FD2F-438D-B9AB-B7604BAF3AA4}" type="presOf" srcId="{5F820255-98EE-42A2-BF97-B0C4C677E425}" destId="{0AECDBEC-CB59-48E6-97D0-E4630C14ED36}" srcOrd="1" destOrd="0" presId="urn:microsoft.com/office/officeart/2011/layout/CircleProcess"/>
    <dgm:cxn modelId="{0308101C-8FEF-4AE1-8ABD-829379E51150}" type="presOf" srcId="{B651F93E-7867-4E15-AD6F-54E89BC679F4}" destId="{8F44F5CF-71C7-4F07-B47A-299CC205D9CC}" srcOrd="1" destOrd="0" presId="urn:microsoft.com/office/officeart/2011/layout/CircleProcess"/>
    <dgm:cxn modelId="{6BEF3723-802D-41B3-A6D0-062D80414221}" type="presOf" srcId="{86ED383A-97D8-4821-90C3-F8FCB10B1327}" destId="{977374CC-3964-40E8-B283-FC0B9C16D893}" srcOrd="0" destOrd="0" presId="urn:microsoft.com/office/officeart/2011/layout/CircleProcess"/>
    <dgm:cxn modelId="{10EAC826-2C64-4524-A762-55AC44BC39A0}" type="presOf" srcId="{9ED8F4A7-68AE-47CF-9891-78F6380321FE}" destId="{B17F2A3C-707B-4A33-A296-E9A5AF73BD53}" srcOrd="0" destOrd="0" presId="urn:microsoft.com/office/officeart/2011/layout/CircleProcess"/>
    <dgm:cxn modelId="{264E032C-1EA5-4709-9118-0DB2A3B5AF31}" srcId="{9EBA21E6-21FE-4293-8D13-08C72D16AA97}" destId="{B651F93E-7867-4E15-AD6F-54E89BC679F4}" srcOrd="1" destOrd="0" parTransId="{77533278-D121-4743-835F-F22BBA5AA6DB}" sibTransId="{990E1E5A-8A35-4496-9B14-AB8FA2342E6F}"/>
    <dgm:cxn modelId="{9E2C0333-21CB-4E52-8997-48945001799E}" type="presOf" srcId="{29C0C590-5071-4A38-B368-A239E3FA48B6}" destId="{CB922DF7-EB7A-4205-9CEB-EB286F48B9E1}" srcOrd="1" destOrd="0" presId="urn:microsoft.com/office/officeart/2011/layout/CircleProcess"/>
    <dgm:cxn modelId="{6094DC5E-B881-49E3-AB2A-1B7BF6A3C998}" srcId="{9EBA21E6-21FE-4293-8D13-08C72D16AA97}" destId="{29C0C590-5071-4A38-B368-A239E3FA48B6}" srcOrd="4" destOrd="0" parTransId="{01DB7F55-CE36-4E5D-AF1B-19A95F0A07A6}" sibTransId="{5CDE9B88-EAAB-4EA1-9F97-5FCFAF009368}"/>
    <dgm:cxn modelId="{7D1A2D67-44AB-45EE-BB8F-83E5C4833594}" type="presOf" srcId="{29C0C590-5071-4A38-B368-A239E3FA48B6}" destId="{04049F5A-ED6B-49F5-9DCE-541FD9DB44DC}" srcOrd="0" destOrd="0" presId="urn:microsoft.com/office/officeart/2011/layout/CircleProcess"/>
    <dgm:cxn modelId="{1093BC59-F74E-4357-947E-14AD70BB57C8}" type="presOf" srcId="{9ED8F4A7-68AE-47CF-9891-78F6380321FE}" destId="{CE1CA838-4E6A-4A6F-B999-E0C9B1CB4CA3}" srcOrd="1" destOrd="0" presId="urn:microsoft.com/office/officeart/2011/layout/CircleProcess"/>
    <dgm:cxn modelId="{F5DFE75A-65DF-4864-88C6-9783B8B42304}" srcId="{9EBA21E6-21FE-4293-8D13-08C72D16AA97}" destId="{5F820255-98EE-42A2-BF97-B0C4C677E425}" srcOrd="2" destOrd="0" parTransId="{5974C6B9-1BE9-4583-8AFD-AB95B650819D}" sibTransId="{7E2B2DEB-769C-4952-A74E-25CDFD2ECEA8}"/>
    <dgm:cxn modelId="{8B53F097-3038-4F6D-A0A5-517B258E6DBE}" srcId="{9EBA21E6-21FE-4293-8D13-08C72D16AA97}" destId="{9ED8F4A7-68AE-47CF-9891-78F6380321FE}" srcOrd="0" destOrd="0" parTransId="{1E1AEB80-0074-4DD0-8040-E8393ADCDE8A}" sibTransId="{B707DC04-2C08-43F8-8A0C-EDE17A7D7838}"/>
    <dgm:cxn modelId="{BD83B5AA-066D-45E4-83B7-75F7057CE1FB}" type="presOf" srcId="{9EBA21E6-21FE-4293-8D13-08C72D16AA97}" destId="{21908851-952F-4E84-A0CE-4D89382201AB}" srcOrd="0" destOrd="0" presId="urn:microsoft.com/office/officeart/2011/layout/CircleProcess"/>
    <dgm:cxn modelId="{8A889AB2-B881-4142-AB63-1A14A262D3CB}" type="presOf" srcId="{5F820255-98EE-42A2-BF97-B0C4C677E425}" destId="{D4472A99-4A5B-4562-BE87-F3FB29BD1871}" srcOrd="0" destOrd="0" presId="urn:microsoft.com/office/officeart/2011/layout/CircleProcess"/>
    <dgm:cxn modelId="{844DB5B8-BB3F-42AD-85E7-A91966523E86}" type="presOf" srcId="{B651F93E-7867-4E15-AD6F-54E89BC679F4}" destId="{6B2B0A3E-538F-4306-9B3E-FF09A9959688}" srcOrd="0" destOrd="0" presId="urn:microsoft.com/office/officeart/2011/layout/CircleProcess"/>
    <dgm:cxn modelId="{808EFBD8-C790-4D68-86C0-7F3A143CB046}" srcId="{9EBA21E6-21FE-4293-8D13-08C72D16AA97}" destId="{86ED383A-97D8-4821-90C3-F8FCB10B1327}" srcOrd="3" destOrd="0" parTransId="{85ACE26A-AD7D-4DCF-90AC-47F42F55FACD}" sibTransId="{C7150893-0D91-4985-A73C-171019E7AF14}"/>
    <dgm:cxn modelId="{807629DD-E53D-4C94-A76C-CC21AAE8CE09}" type="presOf" srcId="{86ED383A-97D8-4821-90C3-F8FCB10B1327}" destId="{C737F849-C5CD-4FCE-8CB4-BD5970624409}" srcOrd="1" destOrd="0" presId="urn:microsoft.com/office/officeart/2011/layout/CircleProcess"/>
    <dgm:cxn modelId="{60A71CDA-C2B7-4F82-852D-DFDE1C3EDC54}" type="presParOf" srcId="{21908851-952F-4E84-A0CE-4D89382201AB}" destId="{945C703A-F121-432B-BADF-B280C54BB115}" srcOrd="0" destOrd="0" presId="urn:microsoft.com/office/officeart/2011/layout/CircleProcess"/>
    <dgm:cxn modelId="{D0C66190-562D-44D7-AA6A-DEA48878F6FE}" type="presParOf" srcId="{945C703A-F121-432B-BADF-B280C54BB115}" destId="{A6EC256A-5229-401A-8C65-E7032550DE4D}" srcOrd="0" destOrd="0" presId="urn:microsoft.com/office/officeart/2011/layout/CircleProcess"/>
    <dgm:cxn modelId="{EA995CB2-E929-4447-AFD0-07C02765B1B4}" type="presParOf" srcId="{21908851-952F-4E84-A0CE-4D89382201AB}" destId="{B5AA2D47-E0B8-442B-BEF4-621FE88F3475}" srcOrd="1" destOrd="0" presId="urn:microsoft.com/office/officeart/2011/layout/CircleProcess"/>
    <dgm:cxn modelId="{4B14B7CC-46D9-429B-B601-F3B13D38BEC8}" type="presParOf" srcId="{B5AA2D47-E0B8-442B-BEF4-621FE88F3475}" destId="{04049F5A-ED6B-49F5-9DCE-541FD9DB44DC}" srcOrd="0" destOrd="0" presId="urn:microsoft.com/office/officeart/2011/layout/CircleProcess"/>
    <dgm:cxn modelId="{034ADF9F-5BC8-4271-B534-0B07DA514483}" type="presParOf" srcId="{21908851-952F-4E84-A0CE-4D89382201AB}" destId="{CB922DF7-EB7A-4205-9CEB-EB286F48B9E1}" srcOrd="2" destOrd="0" presId="urn:microsoft.com/office/officeart/2011/layout/CircleProcess"/>
    <dgm:cxn modelId="{294884E6-501F-41FA-B116-672DFF293720}" type="presParOf" srcId="{21908851-952F-4E84-A0CE-4D89382201AB}" destId="{62F1B490-086F-43F8-961F-031349A2B07A}" srcOrd="3" destOrd="0" presId="urn:microsoft.com/office/officeart/2011/layout/CircleProcess"/>
    <dgm:cxn modelId="{84075472-00BA-49BC-B051-E36B68B9438C}" type="presParOf" srcId="{62F1B490-086F-43F8-961F-031349A2B07A}" destId="{DA170C7A-EECD-4E3B-BECB-C738FC973140}" srcOrd="0" destOrd="0" presId="urn:microsoft.com/office/officeart/2011/layout/CircleProcess"/>
    <dgm:cxn modelId="{A8425272-C6F7-4093-B9D6-1EF80565E0CE}" type="presParOf" srcId="{21908851-952F-4E84-A0CE-4D89382201AB}" destId="{723E7373-C17A-4FC7-92DF-953EA6DE4E3C}" srcOrd="4" destOrd="0" presId="urn:microsoft.com/office/officeart/2011/layout/CircleProcess"/>
    <dgm:cxn modelId="{1865DD9B-2EB2-41A0-9A13-DBA9BE588560}" type="presParOf" srcId="{723E7373-C17A-4FC7-92DF-953EA6DE4E3C}" destId="{977374CC-3964-40E8-B283-FC0B9C16D893}" srcOrd="0" destOrd="0" presId="urn:microsoft.com/office/officeart/2011/layout/CircleProcess"/>
    <dgm:cxn modelId="{B2CD32D0-FE85-49A7-9264-ED32C99C880F}" type="presParOf" srcId="{21908851-952F-4E84-A0CE-4D89382201AB}" destId="{C737F849-C5CD-4FCE-8CB4-BD5970624409}" srcOrd="5" destOrd="0" presId="urn:microsoft.com/office/officeart/2011/layout/CircleProcess"/>
    <dgm:cxn modelId="{76D36B8A-55A0-4852-91C9-92113267550E}" type="presParOf" srcId="{21908851-952F-4E84-A0CE-4D89382201AB}" destId="{B14A38E2-7AE6-4FDB-BE85-829FED82B2D1}" srcOrd="6" destOrd="0" presId="urn:microsoft.com/office/officeart/2011/layout/CircleProcess"/>
    <dgm:cxn modelId="{27F69D6C-C5AF-4285-94C8-6E978AF84B60}" type="presParOf" srcId="{B14A38E2-7AE6-4FDB-BE85-829FED82B2D1}" destId="{D684483D-5BF4-4559-927C-E5668D50BC6F}" srcOrd="0" destOrd="0" presId="urn:microsoft.com/office/officeart/2011/layout/CircleProcess"/>
    <dgm:cxn modelId="{74DF5197-A550-4885-B6F2-E3AA0F14921B}" type="presParOf" srcId="{21908851-952F-4E84-A0CE-4D89382201AB}" destId="{361065A2-6C86-468C-915B-00917DCE244C}" srcOrd="7" destOrd="0" presId="urn:microsoft.com/office/officeart/2011/layout/CircleProcess"/>
    <dgm:cxn modelId="{4DB7A307-B859-41BE-AB3E-51CF7FFC13D9}" type="presParOf" srcId="{361065A2-6C86-468C-915B-00917DCE244C}" destId="{D4472A99-4A5B-4562-BE87-F3FB29BD1871}" srcOrd="0" destOrd="0" presId="urn:microsoft.com/office/officeart/2011/layout/CircleProcess"/>
    <dgm:cxn modelId="{D18B1C16-CBC0-4F05-B93F-CE8527828C4D}" type="presParOf" srcId="{21908851-952F-4E84-A0CE-4D89382201AB}" destId="{0AECDBEC-CB59-48E6-97D0-E4630C14ED36}" srcOrd="8" destOrd="0" presId="urn:microsoft.com/office/officeart/2011/layout/CircleProcess"/>
    <dgm:cxn modelId="{18381075-BE88-4A17-8D81-27C491A9E69B}" type="presParOf" srcId="{21908851-952F-4E84-A0CE-4D89382201AB}" destId="{891362A0-8A57-4C9A-8523-3DF6C5512F98}" srcOrd="9" destOrd="0" presId="urn:microsoft.com/office/officeart/2011/layout/CircleProcess"/>
    <dgm:cxn modelId="{92561110-E6C8-4309-ACD2-74FCF2148D29}" type="presParOf" srcId="{891362A0-8A57-4C9A-8523-3DF6C5512F98}" destId="{B7C69289-F293-41EA-BBBD-A05E993D8098}" srcOrd="0" destOrd="0" presId="urn:microsoft.com/office/officeart/2011/layout/CircleProcess"/>
    <dgm:cxn modelId="{D481A525-B877-4989-BC74-82BFBDF51039}" type="presParOf" srcId="{21908851-952F-4E84-A0CE-4D89382201AB}" destId="{13E31791-A6AD-40A6-B70A-63E8600E6487}" srcOrd="10" destOrd="0" presId="urn:microsoft.com/office/officeart/2011/layout/CircleProcess"/>
    <dgm:cxn modelId="{AADE5DB7-9483-44A5-A5CD-224450AFA740}" type="presParOf" srcId="{13E31791-A6AD-40A6-B70A-63E8600E6487}" destId="{6B2B0A3E-538F-4306-9B3E-FF09A9959688}" srcOrd="0" destOrd="0" presId="urn:microsoft.com/office/officeart/2011/layout/CircleProcess"/>
    <dgm:cxn modelId="{CE7AE375-4F88-4EE4-9EF2-E728E89BEC75}" type="presParOf" srcId="{21908851-952F-4E84-A0CE-4D89382201AB}" destId="{8F44F5CF-71C7-4F07-B47A-299CC205D9CC}" srcOrd="11" destOrd="0" presId="urn:microsoft.com/office/officeart/2011/layout/CircleProcess"/>
    <dgm:cxn modelId="{42A1F900-1BB5-4085-B2BF-B8FF77277495}" type="presParOf" srcId="{21908851-952F-4E84-A0CE-4D89382201AB}" destId="{88E053B5-E1C8-483E-9AC0-EF34DECC53B9}" srcOrd="12" destOrd="0" presId="urn:microsoft.com/office/officeart/2011/layout/CircleProcess"/>
    <dgm:cxn modelId="{82C03C96-5DDA-45E6-8089-AE0B78423F61}" type="presParOf" srcId="{88E053B5-E1C8-483E-9AC0-EF34DECC53B9}" destId="{B145A9F1-AF1B-47C4-B25F-567DAA3C981E}" srcOrd="0" destOrd="0" presId="urn:microsoft.com/office/officeart/2011/layout/CircleProcess"/>
    <dgm:cxn modelId="{1ECC08CB-2B32-4EEF-98F6-0E0B87020458}" type="presParOf" srcId="{21908851-952F-4E84-A0CE-4D89382201AB}" destId="{CDD290A3-2B9C-477F-81D6-08895C9F0BFF}" srcOrd="13" destOrd="0" presId="urn:microsoft.com/office/officeart/2011/layout/CircleProcess"/>
    <dgm:cxn modelId="{12986C8B-0959-4780-BC06-F72656B92CEF}" type="presParOf" srcId="{CDD290A3-2B9C-477F-81D6-08895C9F0BFF}" destId="{B17F2A3C-707B-4A33-A296-E9A5AF73BD53}" srcOrd="0" destOrd="0" presId="urn:microsoft.com/office/officeart/2011/layout/CircleProcess"/>
    <dgm:cxn modelId="{5C8B460B-8C21-4383-86EA-C1A213C62B19}" type="presParOf" srcId="{21908851-952F-4E84-A0CE-4D89382201AB}" destId="{CE1CA838-4E6A-4A6F-B999-E0C9B1CB4CA3}"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97DB0-6B3C-47A8-B683-4E015AFE4CFB}">
      <dsp:nvSpPr>
        <dsp:cNvPr id="0" name=""/>
        <dsp:cNvSpPr/>
      </dsp:nvSpPr>
      <dsp:spPr>
        <a:xfrm>
          <a:off x="9322" y="0"/>
          <a:ext cx="2786282" cy="159502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AU" sz="2100" kern="1200"/>
            <a:t>Back Capture</a:t>
          </a:r>
          <a:endParaRPr lang="en-AU" sz="2100" kern="1200" dirty="0"/>
        </a:p>
        <a:p>
          <a:pPr marL="171450" lvl="1" indent="-171450" algn="l" defTabSz="711200">
            <a:lnSpc>
              <a:spcPct val="90000"/>
            </a:lnSpc>
            <a:spcBef>
              <a:spcPct val="0"/>
            </a:spcBef>
            <a:spcAft>
              <a:spcPct val="15000"/>
            </a:spcAft>
            <a:buChar char="•"/>
          </a:pPr>
          <a:r>
            <a:rPr lang="en-US" sz="1600" kern="1200"/>
            <a:t>Accurate data from each  plan is captured and converted into a digital record</a:t>
          </a:r>
          <a:endParaRPr lang="en-AU" sz="1600" kern="1200" dirty="0"/>
        </a:p>
      </dsp:txBody>
      <dsp:txXfrm>
        <a:off x="56039" y="46717"/>
        <a:ext cx="2692848" cy="1501586"/>
      </dsp:txXfrm>
    </dsp:sp>
    <dsp:sp modelId="{AAA68D2F-8C84-42BF-8F96-B535E01B5A70}">
      <dsp:nvSpPr>
        <dsp:cNvPr id="0" name=""/>
        <dsp:cNvSpPr/>
      </dsp:nvSpPr>
      <dsp:spPr>
        <a:xfrm>
          <a:off x="3074232" y="452010"/>
          <a:ext cx="590691" cy="6909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AU" sz="1700" kern="1200"/>
        </a:p>
      </dsp:txBody>
      <dsp:txXfrm>
        <a:off x="3074232" y="590210"/>
        <a:ext cx="413484" cy="414598"/>
      </dsp:txXfrm>
    </dsp:sp>
    <dsp:sp modelId="{A04F19D3-6FD6-4C1D-9D3A-751110971C80}">
      <dsp:nvSpPr>
        <dsp:cNvPr id="0" name=""/>
        <dsp:cNvSpPr/>
      </dsp:nvSpPr>
      <dsp:spPr>
        <a:xfrm>
          <a:off x="3910117" y="0"/>
          <a:ext cx="2786282" cy="159502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AU" sz="2100" kern="1200"/>
            <a:t>Adjust</a:t>
          </a:r>
        </a:p>
        <a:p>
          <a:pPr marL="171450" lvl="1" indent="-171450" algn="l" defTabSz="711200">
            <a:lnSpc>
              <a:spcPct val="90000"/>
            </a:lnSpc>
            <a:spcBef>
              <a:spcPct val="0"/>
            </a:spcBef>
            <a:spcAft>
              <a:spcPct val="15000"/>
            </a:spcAft>
            <a:buChar char="•"/>
          </a:pPr>
          <a:r>
            <a:rPr lang="en-US" sz="1600" kern="1200"/>
            <a:t>Data from plans is joined and mathematically adjusted to improve spatial accuracy</a:t>
          </a:r>
          <a:endParaRPr lang="en-AU" sz="1600" kern="1200"/>
        </a:p>
      </dsp:txBody>
      <dsp:txXfrm>
        <a:off x="3956834" y="46717"/>
        <a:ext cx="2692848" cy="1501586"/>
      </dsp:txXfrm>
    </dsp:sp>
    <dsp:sp modelId="{4BE851A6-B77A-4CA5-A0AB-9FD83F31861D}">
      <dsp:nvSpPr>
        <dsp:cNvPr id="0" name=""/>
        <dsp:cNvSpPr/>
      </dsp:nvSpPr>
      <dsp:spPr>
        <a:xfrm>
          <a:off x="6975027" y="452010"/>
          <a:ext cx="590691" cy="6909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AU" sz="1700" kern="1200"/>
        </a:p>
      </dsp:txBody>
      <dsp:txXfrm>
        <a:off x="6975027" y="590210"/>
        <a:ext cx="413484" cy="414598"/>
      </dsp:txXfrm>
    </dsp:sp>
    <dsp:sp modelId="{5A6281A2-509C-46CB-BA1E-58F1CC19D835}">
      <dsp:nvSpPr>
        <dsp:cNvPr id="0" name=""/>
        <dsp:cNvSpPr/>
      </dsp:nvSpPr>
      <dsp:spPr>
        <a:xfrm>
          <a:off x="7810912" y="0"/>
          <a:ext cx="2786282" cy="159502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AU" sz="2100" kern="1200"/>
            <a:t>Integrate</a:t>
          </a:r>
        </a:p>
        <a:p>
          <a:pPr marL="171450" lvl="1" indent="-171450" algn="l" defTabSz="711200">
            <a:lnSpc>
              <a:spcPct val="90000"/>
            </a:lnSpc>
            <a:spcBef>
              <a:spcPct val="0"/>
            </a:spcBef>
            <a:spcAft>
              <a:spcPct val="15000"/>
            </a:spcAft>
            <a:buChar char="•"/>
          </a:pPr>
          <a:r>
            <a:rPr lang="en-AU" sz="1600" kern="1200"/>
            <a:t>The updated data is published, and changes in location cascaded through all </a:t>
          </a:r>
          <a:r>
            <a:rPr lang="en-AU" sz="1600" kern="1200" err="1"/>
            <a:t>Vicmap</a:t>
          </a:r>
          <a:r>
            <a:rPr lang="en-AU" sz="1600" kern="1200"/>
            <a:t> layers</a:t>
          </a:r>
        </a:p>
      </dsp:txBody>
      <dsp:txXfrm>
        <a:off x="7857629" y="46717"/>
        <a:ext cx="2692848" cy="1501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26605-C422-4C4A-ABF7-80C80EADDA31}">
      <dsp:nvSpPr>
        <dsp:cNvPr id="0" name=""/>
        <dsp:cNvSpPr/>
      </dsp:nvSpPr>
      <dsp:spPr>
        <a:xfrm>
          <a:off x="3194" y="0"/>
          <a:ext cx="6536127" cy="159502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AU" sz="1600" kern="1200"/>
            <a:t>Automate</a:t>
          </a:r>
          <a:endParaRPr lang="en-AU" sz="1800" kern="1200"/>
        </a:p>
        <a:p>
          <a:pPr marL="114300" lvl="1" indent="-114300" algn="l" defTabSz="533400">
            <a:lnSpc>
              <a:spcPct val="90000"/>
            </a:lnSpc>
            <a:spcBef>
              <a:spcPct val="0"/>
            </a:spcBef>
            <a:spcAft>
              <a:spcPct val="15000"/>
            </a:spcAft>
            <a:buChar char="•"/>
          </a:pPr>
          <a:r>
            <a:rPr lang="en-AU" sz="1200" kern="1200"/>
            <a:t>Development of automated processes to:</a:t>
          </a:r>
        </a:p>
        <a:p>
          <a:pPr marL="228600" lvl="2" indent="-114300" algn="l" defTabSz="533400">
            <a:lnSpc>
              <a:spcPct val="90000"/>
            </a:lnSpc>
            <a:spcBef>
              <a:spcPct val="0"/>
            </a:spcBef>
            <a:spcAft>
              <a:spcPct val="15000"/>
            </a:spcAft>
            <a:buChar char="•"/>
          </a:pPr>
          <a:r>
            <a:rPr lang="en-AU" sz="1200" kern="1200"/>
            <a:t>keep the digital representation of the cadastre up to date and spatially accurate</a:t>
          </a:r>
        </a:p>
        <a:p>
          <a:pPr marL="228600" lvl="2" indent="-114300" algn="l" defTabSz="533400">
            <a:lnSpc>
              <a:spcPct val="90000"/>
            </a:lnSpc>
            <a:spcBef>
              <a:spcPct val="0"/>
            </a:spcBef>
            <a:spcAft>
              <a:spcPct val="15000"/>
            </a:spcAft>
            <a:buChar char="•"/>
          </a:pPr>
          <a:r>
            <a:rPr lang="en-US" sz="1200" kern="1200">
              <a:cs typeface="Arial"/>
            </a:rPr>
            <a:t>align</a:t>
          </a:r>
          <a:r>
            <a:rPr lang="en-AU" sz="1200" kern="1200">
              <a:cs typeface="Arial"/>
            </a:rPr>
            <a:t> </a:t>
          </a:r>
          <a:r>
            <a:rPr lang="en-US" sz="1200" kern="1200">
              <a:cs typeface="Arial"/>
            </a:rPr>
            <a:t>other </a:t>
          </a:r>
          <a:r>
            <a:rPr lang="en-AU" sz="1200" kern="1200"/>
            <a:t>datasets to the cadastre (as defined in “Integrate”) </a:t>
          </a:r>
        </a:p>
      </dsp:txBody>
      <dsp:txXfrm>
        <a:off x="49911" y="46717"/>
        <a:ext cx="6442693" cy="1501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97DB0-6B3C-47A8-B683-4E015AFE4CFB}">
      <dsp:nvSpPr>
        <dsp:cNvPr id="0" name=""/>
        <dsp:cNvSpPr/>
      </dsp:nvSpPr>
      <dsp:spPr>
        <a:xfrm>
          <a:off x="8682" y="0"/>
          <a:ext cx="2595023" cy="125943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kern="1200" dirty="0"/>
            <a:t>Back Capture</a:t>
          </a:r>
        </a:p>
        <a:p>
          <a:pPr marL="114300" lvl="1" indent="-114300" algn="l" defTabSz="577850">
            <a:lnSpc>
              <a:spcPct val="90000"/>
            </a:lnSpc>
            <a:spcBef>
              <a:spcPct val="0"/>
            </a:spcBef>
            <a:spcAft>
              <a:spcPct val="15000"/>
            </a:spcAft>
            <a:buChar char="•"/>
          </a:pPr>
          <a:r>
            <a:rPr lang="en-US" sz="1300" kern="1200" dirty="0"/>
            <a:t>Accurate data from each  plan is captured and converted into a digital record</a:t>
          </a:r>
          <a:endParaRPr lang="en-AU" sz="1300" kern="1200" dirty="0"/>
        </a:p>
      </dsp:txBody>
      <dsp:txXfrm>
        <a:off x="45570" y="36888"/>
        <a:ext cx="2521247" cy="1185661"/>
      </dsp:txXfrm>
    </dsp:sp>
    <dsp:sp modelId="{AAA68D2F-8C84-42BF-8F96-B535E01B5A70}">
      <dsp:nvSpPr>
        <dsp:cNvPr id="0" name=""/>
        <dsp:cNvSpPr/>
      </dsp:nvSpPr>
      <dsp:spPr>
        <a:xfrm>
          <a:off x="2863207" y="307935"/>
          <a:ext cx="550144" cy="643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AU" sz="1400" kern="1200"/>
        </a:p>
      </dsp:txBody>
      <dsp:txXfrm>
        <a:off x="2863207" y="436648"/>
        <a:ext cx="385101" cy="386139"/>
      </dsp:txXfrm>
    </dsp:sp>
    <dsp:sp modelId="{A04F19D3-6FD6-4C1D-9D3A-751110971C80}">
      <dsp:nvSpPr>
        <dsp:cNvPr id="0" name=""/>
        <dsp:cNvSpPr/>
      </dsp:nvSpPr>
      <dsp:spPr>
        <a:xfrm>
          <a:off x="3641714" y="0"/>
          <a:ext cx="2595023" cy="125943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kern="1200" dirty="0"/>
            <a:t>Adjust</a:t>
          </a:r>
        </a:p>
        <a:p>
          <a:pPr marL="114300" lvl="1" indent="-114300" algn="l" defTabSz="577850">
            <a:lnSpc>
              <a:spcPct val="90000"/>
            </a:lnSpc>
            <a:spcBef>
              <a:spcPct val="0"/>
            </a:spcBef>
            <a:spcAft>
              <a:spcPct val="15000"/>
            </a:spcAft>
            <a:buChar char="•"/>
          </a:pPr>
          <a:r>
            <a:rPr lang="en-US" sz="1300" kern="1200" dirty="0"/>
            <a:t>Data from plans is joined and mathematically adjusted to improve spatial accuracy</a:t>
          </a:r>
          <a:endParaRPr lang="en-AU" sz="1300" kern="1200" dirty="0"/>
        </a:p>
      </dsp:txBody>
      <dsp:txXfrm>
        <a:off x="3678602" y="36888"/>
        <a:ext cx="2521247" cy="1185661"/>
      </dsp:txXfrm>
    </dsp:sp>
    <dsp:sp modelId="{4BE851A6-B77A-4CA5-A0AB-9FD83F31861D}">
      <dsp:nvSpPr>
        <dsp:cNvPr id="0" name=""/>
        <dsp:cNvSpPr/>
      </dsp:nvSpPr>
      <dsp:spPr>
        <a:xfrm>
          <a:off x="6496240" y="307935"/>
          <a:ext cx="550144" cy="643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AU" sz="1400" kern="1200"/>
        </a:p>
      </dsp:txBody>
      <dsp:txXfrm>
        <a:off x="6496240" y="436648"/>
        <a:ext cx="385101" cy="386139"/>
      </dsp:txXfrm>
    </dsp:sp>
    <dsp:sp modelId="{5A6281A2-509C-46CB-BA1E-58F1CC19D835}">
      <dsp:nvSpPr>
        <dsp:cNvPr id="0" name=""/>
        <dsp:cNvSpPr/>
      </dsp:nvSpPr>
      <dsp:spPr>
        <a:xfrm>
          <a:off x="7274747" y="0"/>
          <a:ext cx="2595023" cy="125943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kern="1200"/>
            <a:t>Integrate</a:t>
          </a:r>
        </a:p>
        <a:p>
          <a:pPr marL="114300" lvl="1" indent="-114300" algn="l" defTabSz="577850">
            <a:lnSpc>
              <a:spcPct val="90000"/>
            </a:lnSpc>
            <a:spcBef>
              <a:spcPct val="0"/>
            </a:spcBef>
            <a:spcAft>
              <a:spcPct val="15000"/>
            </a:spcAft>
            <a:buChar char="•"/>
          </a:pPr>
          <a:r>
            <a:rPr lang="en-AU" sz="1300" kern="1200"/>
            <a:t>The updated data is published, and changes in location cascaded through all </a:t>
          </a:r>
          <a:r>
            <a:rPr lang="en-AU" sz="1300" kern="1200" err="1"/>
            <a:t>Vicmap</a:t>
          </a:r>
          <a:r>
            <a:rPr lang="en-AU" sz="1300" kern="1200"/>
            <a:t> layers</a:t>
          </a:r>
        </a:p>
      </dsp:txBody>
      <dsp:txXfrm>
        <a:off x="7311635" y="36888"/>
        <a:ext cx="2521247" cy="11856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26605-C422-4C4A-ABF7-80C80EADDA31}">
      <dsp:nvSpPr>
        <dsp:cNvPr id="0" name=""/>
        <dsp:cNvSpPr/>
      </dsp:nvSpPr>
      <dsp:spPr>
        <a:xfrm>
          <a:off x="3044" y="0"/>
          <a:ext cx="6229259" cy="125943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AU" sz="1300" kern="1200" dirty="0"/>
            <a:t>Automate</a:t>
          </a:r>
        </a:p>
        <a:p>
          <a:pPr marL="57150" lvl="1" indent="-57150" algn="l" defTabSz="444500">
            <a:lnSpc>
              <a:spcPct val="90000"/>
            </a:lnSpc>
            <a:spcBef>
              <a:spcPct val="0"/>
            </a:spcBef>
            <a:spcAft>
              <a:spcPct val="15000"/>
            </a:spcAft>
            <a:buChar char="•"/>
          </a:pPr>
          <a:r>
            <a:rPr lang="en-AU" sz="1000" kern="1200"/>
            <a:t>Development of automated processes to:</a:t>
          </a:r>
        </a:p>
        <a:p>
          <a:pPr marL="114300" lvl="2" indent="-57150" algn="l" defTabSz="444500">
            <a:lnSpc>
              <a:spcPct val="90000"/>
            </a:lnSpc>
            <a:spcBef>
              <a:spcPct val="0"/>
            </a:spcBef>
            <a:spcAft>
              <a:spcPct val="15000"/>
            </a:spcAft>
            <a:buChar char="•"/>
          </a:pPr>
          <a:r>
            <a:rPr lang="en-AU" sz="1000" kern="1200"/>
            <a:t>keep the digital representation of the cadastre up to date and spatially accurate</a:t>
          </a:r>
        </a:p>
        <a:p>
          <a:pPr marL="114300" lvl="2" indent="-57150" algn="l" defTabSz="444500">
            <a:lnSpc>
              <a:spcPct val="90000"/>
            </a:lnSpc>
            <a:spcBef>
              <a:spcPct val="0"/>
            </a:spcBef>
            <a:spcAft>
              <a:spcPct val="15000"/>
            </a:spcAft>
            <a:buChar char="•"/>
          </a:pPr>
          <a:r>
            <a:rPr lang="en-US" sz="1000" kern="1200">
              <a:cs typeface="Arial"/>
            </a:rPr>
            <a:t>align</a:t>
          </a:r>
          <a:r>
            <a:rPr lang="en-AU" sz="1000" kern="1200">
              <a:cs typeface="Arial"/>
            </a:rPr>
            <a:t> </a:t>
          </a:r>
          <a:r>
            <a:rPr lang="en-US" sz="1000" kern="1200">
              <a:cs typeface="Arial"/>
            </a:rPr>
            <a:t>other </a:t>
          </a:r>
          <a:r>
            <a:rPr lang="en-AU" sz="1000" kern="1200"/>
            <a:t>datasets to the cadastre (as defined in “Integrate”) </a:t>
          </a:r>
          <a:endParaRPr lang="en-AU" sz="1400" kern="1200"/>
        </a:p>
      </dsp:txBody>
      <dsp:txXfrm>
        <a:off x="39932" y="36888"/>
        <a:ext cx="6155483" cy="11856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DC280-3985-4D91-9173-6C3E41D7A1BF}">
      <dsp:nvSpPr>
        <dsp:cNvPr id="0" name=""/>
        <dsp:cNvSpPr/>
      </dsp:nvSpPr>
      <dsp:spPr>
        <a:xfrm>
          <a:off x="-6126981" y="-937410"/>
          <a:ext cx="7293488" cy="7293488"/>
        </a:xfrm>
        <a:prstGeom prst="blockArc">
          <a:avLst>
            <a:gd name="adj1" fmla="val 18900000"/>
            <a:gd name="adj2" fmla="val 2700000"/>
            <a:gd name="adj3" fmla="val 296"/>
          </a:avLst>
        </a:pr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8AE03C-E0D7-4A87-80EA-BD5DC943B0C4}">
      <dsp:nvSpPr>
        <dsp:cNvPr id="0" name=""/>
        <dsp:cNvSpPr/>
      </dsp:nvSpPr>
      <dsp:spPr>
        <a:xfrm>
          <a:off x="610504" y="416587"/>
          <a:ext cx="7857862" cy="83360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81280" rIns="81280" bIns="81280" numCol="1" spcCol="1270" anchor="ctr" anchorCtr="0">
          <a:noAutofit/>
        </a:bodyPr>
        <a:lstStyle/>
        <a:p>
          <a:pPr marL="0" lvl="0" indent="0" algn="l" defTabSz="1422400">
            <a:lnSpc>
              <a:spcPct val="90000"/>
            </a:lnSpc>
            <a:spcBef>
              <a:spcPct val="0"/>
            </a:spcBef>
            <a:spcAft>
              <a:spcPct val="35000"/>
            </a:spcAft>
            <a:buNone/>
          </a:pPr>
          <a:r>
            <a:rPr lang="en-AU" sz="3200" kern="1200"/>
            <a:t>Increased spatial accuracy</a:t>
          </a:r>
        </a:p>
      </dsp:txBody>
      <dsp:txXfrm>
        <a:off x="610504" y="416587"/>
        <a:ext cx="7857862" cy="833607"/>
      </dsp:txXfrm>
    </dsp:sp>
    <dsp:sp modelId="{99FF7C8E-1797-4022-9C92-2BA9AC5520FE}">
      <dsp:nvSpPr>
        <dsp:cNvPr id="0" name=""/>
        <dsp:cNvSpPr/>
      </dsp:nvSpPr>
      <dsp:spPr>
        <a:xfrm>
          <a:off x="89500" y="312386"/>
          <a:ext cx="1042009" cy="1042009"/>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C7794F-9210-46A1-84C7-A85FAA8A4BE7}">
      <dsp:nvSpPr>
        <dsp:cNvPr id="0" name=""/>
        <dsp:cNvSpPr/>
      </dsp:nvSpPr>
      <dsp:spPr>
        <a:xfrm>
          <a:off x="1088431" y="1667215"/>
          <a:ext cx="7379935" cy="83360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81280" rIns="81280" bIns="81280" numCol="1" spcCol="1270" anchor="ctr" anchorCtr="0">
          <a:noAutofit/>
        </a:bodyPr>
        <a:lstStyle/>
        <a:p>
          <a:pPr marL="0" lvl="0" indent="0" algn="l" defTabSz="1422400">
            <a:lnSpc>
              <a:spcPct val="90000"/>
            </a:lnSpc>
            <a:spcBef>
              <a:spcPct val="0"/>
            </a:spcBef>
            <a:spcAft>
              <a:spcPct val="35000"/>
            </a:spcAft>
            <a:buNone/>
          </a:pPr>
          <a:r>
            <a:rPr lang="en-AU" sz="3200" kern="1200"/>
            <a:t>Increased productivity and efficiency</a:t>
          </a:r>
        </a:p>
      </dsp:txBody>
      <dsp:txXfrm>
        <a:off x="1088431" y="1667215"/>
        <a:ext cx="7379935" cy="833607"/>
      </dsp:txXfrm>
    </dsp:sp>
    <dsp:sp modelId="{2A8EC671-663C-4DBC-93E6-534C5F5EC94D}">
      <dsp:nvSpPr>
        <dsp:cNvPr id="0" name=""/>
        <dsp:cNvSpPr/>
      </dsp:nvSpPr>
      <dsp:spPr>
        <a:xfrm>
          <a:off x="567426" y="1563014"/>
          <a:ext cx="1042009" cy="1042009"/>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F7167A-68A8-4112-A286-9DB3FC23A2D7}">
      <dsp:nvSpPr>
        <dsp:cNvPr id="0" name=""/>
        <dsp:cNvSpPr/>
      </dsp:nvSpPr>
      <dsp:spPr>
        <a:xfrm>
          <a:off x="1088431" y="2917843"/>
          <a:ext cx="7379935" cy="83360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81280" rIns="81280" bIns="81280" numCol="1" spcCol="1270" anchor="ctr" anchorCtr="0">
          <a:noAutofit/>
        </a:bodyPr>
        <a:lstStyle/>
        <a:p>
          <a:pPr marL="0" lvl="0" indent="0" algn="l" defTabSz="1422400">
            <a:lnSpc>
              <a:spcPct val="90000"/>
            </a:lnSpc>
            <a:spcBef>
              <a:spcPct val="0"/>
            </a:spcBef>
            <a:spcAft>
              <a:spcPct val="35000"/>
            </a:spcAft>
            <a:buNone/>
          </a:pPr>
          <a:r>
            <a:rPr lang="en-AU" sz="3200" kern="1200"/>
            <a:t>Increased innovation</a:t>
          </a:r>
        </a:p>
      </dsp:txBody>
      <dsp:txXfrm>
        <a:off x="1088431" y="2917843"/>
        <a:ext cx="7379935" cy="833607"/>
      </dsp:txXfrm>
    </dsp:sp>
    <dsp:sp modelId="{E954034B-6754-47CF-81A7-EA0B50A94846}">
      <dsp:nvSpPr>
        <dsp:cNvPr id="0" name=""/>
        <dsp:cNvSpPr/>
      </dsp:nvSpPr>
      <dsp:spPr>
        <a:xfrm>
          <a:off x="567426" y="2813642"/>
          <a:ext cx="1042009" cy="1042009"/>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9F0F7B-E0DC-4B67-9353-5F2A64F5DE14}">
      <dsp:nvSpPr>
        <dsp:cNvPr id="0" name=""/>
        <dsp:cNvSpPr/>
      </dsp:nvSpPr>
      <dsp:spPr>
        <a:xfrm>
          <a:off x="610504" y="4168472"/>
          <a:ext cx="7857862" cy="83360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81280" rIns="81280" bIns="81280" numCol="1" spcCol="1270" anchor="ctr" anchorCtr="0">
          <a:noAutofit/>
        </a:bodyPr>
        <a:lstStyle/>
        <a:p>
          <a:pPr marL="0" lvl="0" indent="0" algn="l" defTabSz="1422400">
            <a:lnSpc>
              <a:spcPct val="90000"/>
            </a:lnSpc>
            <a:spcBef>
              <a:spcPct val="0"/>
            </a:spcBef>
            <a:spcAft>
              <a:spcPct val="35000"/>
            </a:spcAft>
            <a:buNone/>
          </a:pPr>
          <a:r>
            <a:rPr lang="en-AU" sz="3200" kern="1200"/>
            <a:t>Benefit of starting now</a:t>
          </a:r>
        </a:p>
      </dsp:txBody>
      <dsp:txXfrm>
        <a:off x="610504" y="4168472"/>
        <a:ext cx="7857862" cy="833607"/>
      </dsp:txXfrm>
    </dsp:sp>
    <dsp:sp modelId="{46A0E86D-70AA-4052-8C83-68489ED00E89}">
      <dsp:nvSpPr>
        <dsp:cNvPr id="0" name=""/>
        <dsp:cNvSpPr/>
      </dsp:nvSpPr>
      <dsp:spPr>
        <a:xfrm>
          <a:off x="89500" y="4064271"/>
          <a:ext cx="1042009" cy="1042009"/>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A37D9-B9CD-4E26-9938-17EC39B07C21}">
      <dsp:nvSpPr>
        <dsp:cNvPr id="0" name=""/>
        <dsp:cNvSpPr/>
      </dsp:nvSpPr>
      <dsp:spPr>
        <a:xfrm>
          <a:off x="4677" y="0"/>
          <a:ext cx="2201469" cy="700582"/>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A6034E-8AB5-45C5-AB1D-27165F7613F4}">
      <dsp:nvSpPr>
        <dsp:cNvPr id="0" name=""/>
        <dsp:cNvSpPr/>
      </dsp:nvSpPr>
      <dsp:spPr>
        <a:xfrm>
          <a:off x="591735" y="175145"/>
          <a:ext cx="1859018" cy="7005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AU" sz="1100" kern="1200"/>
            <a:t>Develop TOR and EOI</a:t>
          </a:r>
        </a:p>
        <a:p>
          <a:pPr marL="0" lvl="0" indent="0" algn="ctr" defTabSz="488950">
            <a:lnSpc>
              <a:spcPct val="90000"/>
            </a:lnSpc>
            <a:spcBef>
              <a:spcPct val="0"/>
            </a:spcBef>
            <a:spcAft>
              <a:spcPct val="35000"/>
            </a:spcAft>
            <a:buNone/>
          </a:pPr>
          <a:r>
            <a:rPr lang="en-AU" sz="1100" b="1" kern="1200"/>
            <a:t>Mid-April</a:t>
          </a:r>
        </a:p>
      </dsp:txBody>
      <dsp:txXfrm>
        <a:off x="612254" y="195664"/>
        <a:ext cx="1817980" cy="659544"/>
      </dsp:txXfrm>
    </dsp:sp>
    <dsp:sp modelId="{3AF415AF-7CAB-4180-9ECD-03B984FB7951}">
      <dsp:nvSpPr>
        <dsp:cNvPr id="0" name=""/>
        <dsp:cNvSpPr/>
      </dsp:nvSpPr>
      <dsp:spPr>
        <a:xfrm>
          <a:off x="2519244" y="0"/>
          <a:ext cx="2201469" cy="700582"/>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2FFF99-F4AA-40BA-8C01-31712B0DA876}">
      <dsp:nvSpPr>
        <dsp:cNvPr id="0" name=""/>
        <dsp:cNvSpPr/>
      </dsp:nvSpPr>
      <dsp:spPr>
        <a:xfrm>
          <a:off x="3106302" y="175145"/>
          <a:ext cx="1859018" cy="7005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AU" sz="1100" kern="1200"/>
            <a:t>Call for EOI</a:t>
          </a:r>
        </a:p>
        <a:p>
          <a:pPr marL="0" lvl="0" indent="0" algn="ctr" defTabSz="488950">
            <a:lnSpc>
              <a:spcPct val="90000"/>
            </a:lnSpc>
            <a:spcBef>
              <a:spcPct val="0"/>
            </a:spcBef>
            <a:spcAft>
              <a:spcPct val="35000"/>
            </a:spcAft>
            <a:buNone/>
          </a:pPr>
          <a:r>
            <a:rPr lang="en-AU" sz="1100" b="1" kern="1200"/>
            <a:t>Late April</a:t>
          </a:r>
        </a:p>
      </dsp:txBody>
      <dsp:txXfrm>
        <a:off x="3126821" y="195664"/>
        <a:ext cx="1817980" cy="659544"/>
      </dsp:txXfrm>
    </dsp:sp>
    <dsp:sp modelId="{AA84DF5C-E953-455C-9C77-F4B75B2E6059}">
      <dsp:nvSpPr>
        <dsp:cNvPr id="0" name=""/>
        <dsp:cNvSpPr/>
      </dsp:nvSpPr>
      <dsp:spPr>
        <a:xfrm>
          <a:off x="5033811" y="0"/>
          <a:ext cx="2201469" cy="700582"/>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2728C1-6669-4235-81CB-C562975CF515}">
      <dsp:nvSpPr>
        <dsp:cNvPr id="0" name=""/>
        <dsp:cNvSpPr/>
      </dsp:nvSpPr>
      <dsp:spPr>
        <a:xfrm>
          <a:off x="5620870" y="175145"/>
          <a:ext cx="1859018" cy="7005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AU" sz="1100" b="0" kern="1200"/>
            <a:t>SteerCo endorsement</a:t>
          </a:r>
        </a:p>
        <a:p>
          <a:pPr marL="0" lvl="0" indent="0" algn="ctr" defTabSz="488950">
            <a:lnSpc>
              <a:spcPct val="90000"/>
            </a:lnSpc>
            <a:spcBef>
              <a:spcPct val="0"/>
            </a:spcBef>
            <a:spcAft>
              <a:spcPct val="35000"/>
            </a:spcAft>
            <a:buNone/>
          </a:pPr>
          <a:r>
            <a:rPr lang="en-AU" sz="1100" b="1" kern="1200"/>
            <a:t>PCB #14</a:t>
          </a:r>
        </a:p>
      </dsp:txBody>
      <dsp:txXfrm>
        <a:off x="5641389" y="195664"/>
        <a:ext cx="1817980" cy="659544"/>
      </dsp:txXfrm>
    </dsp:sp>
    <dsp:sp modelId="{FF8C9A99-DBCC-4C23-90EF-BBC1DBD90571}">
      <dsp:nvSpPr>
        <dsp:cNvPr id="0" name=""/>
        <dsp:cNvSpPr/>
      </dsp:nvSpPr>
      <dsp:spPr>
        <a:xfrm>
          <a:off x="7548378" y="0"/>
          <a:ext cx="2201469" cy="700582"/>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F8C24F-36AE-4F9A-B64E-F5782E95DF63}">
      <dsp:nvSpPr>
        <dsp:cNvPr id="0" name=""/>
        <dsp:cNvSpPr/>
      </dsp:nvSpPr>
      <dsp:spPr>
        <a:xfrm>
          <a:off x="8135437" y="175145"/>
          <a:ext cx="1859018" cy="7005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AU" sz="1100" kern="1200"/>
            <a:t>Appoint Stakeholder Reference Group</a:t>
          </a:r>
        </a:p>
        <a:p>
          <a:pPr marL="0" lvl="0" indent="0" algn="ctr" defTabSz="488950">
            <a:lnSpc>
              <a:spcPct val="90000"/>
            </a:lnSpc>
            <a:spcBef>
              <a:spcPct val="0"/>
            </a:spcBef>
            <a:spcAft>
              <a:spcPct val="35000"/>
            </a:spcAft>
            <a:buNone/>
          </a:pPr>
          <a:r>
            <a:rPr lang="en-AU" sz="1100" b="1" kern="1200"/>
            <a:t>Late May</a:t>
          </a:r>
        </a:p>
      </dsp:txBody>
      <dsp:txXfrm>
        <a:off x="8155956" y="195664"/>
        <a:ext cx="1817980" cy="6595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95E2B4-975D-4034-AD1C-B679CF33C265}">
      <dsp:nvSpPr>
        <dsp:cNvPr id="0" name=""/>
        <dsp:cNvSpPr/>
      </dsp:nvSpPr>
      <dsp:spPr>
        <a:xfrm>
          <a:off x="3810" y="163669"/>
          <a:ext cx="2291136" cy="573049"/>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AU" sz="1200" kern="1200"/>
            <a:t>Cadastre Data Creators/ Managers</a:t>
          </a:r>
        </a:p>
      </dsp:txBody>
      <dsp:txXfrm>
        <a:off x="3810" y="163669"/>
        <a:ext cx="2291136" cy="573049"/>
      </dsp:txXfrm>
    </dsp:sp>
    <dsp:sp modelId="{EA788CD8-FAB8-4949-8DA7-16E0AD162917}">
      <dsp:nvSpPr>
        <dsp:cNvPr id="0" name=""/>
        <dsp:cNvSpPr/>
      </dsp:nvSpPr>
      <dsp:spPr>
        <a:xfrm>
          <a:off x="3810" y="736719"/>
          <a:ext cx="2291136" cy="1585237"/>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AU" sz="1200" kern="1200"/>
            <a:t>Surveyors (Melbourne Water, Local Government, Vicroads)</a:t>
          </a:r>
        </a:p>
        <a:p>
          <a:pPr marL="114300" lvl="1" indent="-114300" algn="l" defTabSz="533400">
            <a:lnSpc>
              <a:spcPct val="90000"/>
            </a:lnSpc>
            <a:spcBef>
              <a:spcPct val="0"/>
            </a:spcBef>
            <a:spcAft>
              <a:spcPct val="15000"/>
            </a:spcAft>
            <a:buChar char="•"/>
          </a:pPr>
          <a:r>
            <a:rPr lang="en-AU" sz="1200" kern="1200"/>
            <a:t>Cadastre data managers (Melbourne Water, NELA/LXRA, Local Government or Vicroads)</a:t>
          </a:r>
        </a:p>
      </dsp:txBody>
      <dsp:txXfrm>
        <a:off x="3810" y="736719"/>
        <a:ext cx="2291136" cy="1585237"/>
      </dsp:txXfrm>
    </dsp:sp>
    <dsp:sp modelId="{7A8FC8E2-796D-4CA8-92C8-FE92FCACEA02}">
      <dsp:nvSpPr>
        <dsp:cNvPr id="0" name=""/>
        <dsp:cNvSpPr/>
      </dsp:nvSpPr>
      <dsp:spPr>
        <a:xfrm>
          <a:off x="2615706" y="163669"/>
          <a:ext cx="2291136" cy="573049"/>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AU" sz="1200" kern="1200"/>
            <a:t>Creators/Maintainers of data in other VicMap themes</a:t>
          </a:r>
        </a:p>
      </dsp:txBody>
      <dsp:txXfrm>
        <a:off x="2615706" y="163669"/>
        <a:ext cx="2291136" cy="573049"/>
      </dsp:txXfrm>
    </dsp:sp>
    <dsp:sp modelId="{18E089E4-5096-4E46-8D6B-3A0F8F40911B}">
      <dsp:nvSpPr>
        <dsp:cNvPr id="0" name=""/>
        <dsp:cNvSpPr/>
      </dsp:nvSpPr>
      <dsp:spPr>
        <a:xfrm>
          <a:off x="2615706" y="736719"/>
          <a:ext cx="2291136" cy="1585237"/>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AU" sz="1200" kern="1200"/>
            <a:t>GIS/Rates Officers, LGA</a:t>
          </a:r>
        </a:p>
        <a:p>
          <a:pPr marL="114300" lvl="1" indent="-114300" algn="l" defTabSz="533400">
            <a:lnSpc>
              <a:spcPct val="90000"/>
            </a:lnSpc>
            <a:spcBef>
              <a:spcPct val="0"/>
            </a:spcBef>
            <a:spcAft>
              <a:spcPct val="15000"/>
            </a:spcAft>
            <a:buChar char="•"/>
          </a:pPr>
          <a:r>
            <a:rPr lang="en-AU" sz="1200" kern="1200"/>
            <a:t>GIS officers, Vicroads</a:t>
          </a:r>
        </a:p>
        <a:p>
          <a:pPr marL="114300" lvl="1" indent="-114300" algn="l" defTabSz="533400">
            <a:lnSpc>
              <a:spcPct val="90000"/>
            </a:lnSpc>
            <a:spcBef>
              <a:spcPct val="0"/>
            </a:spcBef>
            <a:spcAft>
              <a:spcPct val="15000"/>
            </a:spcAft>
            <a:buChar char="•"/>
          </a:pPr>
          <a:r>
            <a:rPr lang="en-AU" sz="1200" kern="1200"/>
            <a:t>DELWP Planning, DELWP Crown Land, Surveyor-General</a:t>
          </a:r>
        </a:p>
      </dsp:txBody>
      <dsp:txXfrm>
        <a:off x="2615706" y="736719"/>
        <a:ext cx="2291136" cy="1585237"/>
      </dsp:txXfrm>
    </dsp:sp>
    <dsp:sp modelId="{08D6AA32-648F-4461-8C91-38D262C5B3CE}">
      <dsp:nvSpPr>
        <dsp:cNvPr id="0" name=""/>
        <dsp:cNvSpPr/>
      </dsp:nvSpPr>
      <dsp:spPr>
        <a:xfrm>
          <a:off x="5227602" y="163669"/>
          <a:ext cx="2291136" cy="573049"/>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AU" sz="1200" kern="1200"/>
            <a:t>Creators/Maintainers of dependant datasets and products</a:t>
          </a:r>
        </a:p>
      </dsp:txBody>
      <dsp:txXfrm>
        <a:off x="5227602" y="163669"/>
        <a:ext cx="2291136" cy="573049"/>
      </dsp:txXfrm>
    </dsp:sp>
    <dsp:sp modelId="{690E95D9-01CA-42FC-9F94-C77E09844227}">
      <dsp:nvSpPr>
        <dsp:cNvPr id="0" name=""/>
        <dsp:cNvSpPr/>
      </dsp:nvSpPr>
      <dsp:spPr>
        <a:xfrm>
          <a:off x="5227602" y="736719"/>
          <a:ext cx="2291136" cy="1585237"/>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AU" sz="1200" kern="1200"/>
            <a:t>Utilities</a:t>
          </a:r>
        </a:p>
        <a:p>
          <a:pPr marL="114300" lvl="1" indent="-114300" algn="l" defTabSz="533400">
            <a:lnSpc>
              <a:spcPct val="90000"/>
            </a:lnSpc>
            <a:spcBef>
              <a:spcPct val="0"/>
            </a:spcBef>
            <a:spcAft>
              <a:spcPct val="15000"/>
            </a:spcAft>
            <a:buChar char="•"/>
          </a:pPr>
          <a:r>
            <a:rPr lang="en-AU" sz="1200" kern="1200"/>
            <a:t>Asset Managers</a:t>
          </a:r>
        </a:p>
        <a:p>
          <a:pPr marL="114300" lvl="1" indent="-114300" algn="l" defTabSz="533400">
            <a:lnSpc>
              <a:spcPct val="90000"/>
            </a:lnSpc>
            <a:spcBef>
              <a:spcPct val="0"/>
            </a:spcBef>
            <a:spcAft>
              <a:spcPct val="15000"/>
            </a:spcAft>
            <a:buChar char="•"/>
          </a:pPr>
          <a:r>
            <a:rPr lang="en-AU" sz="1200" kern="1200"/>
            <a:t>CMAs</a:t>
          </a:r>
        </a:p>
        <a:p>
          <a:pPr marL="114300" lvl="1" indent="-114300" algn="l" defTabSz="533400">
            <a:lnSpc>
              <a:spcPct val="90000"/>
            </a:lnSpc>
            <a:spcBef>
              <a:spcPct val="0"/>
            </a:spcBef>
            <a:spcAft>
              <a:spcPct val="15000"/>
            </a:spcAft>
            <a:buChar char="•"/>
          </a:pPr>
          <a:r>
            <a:rPr lang="en-AU" sz="1200" kern="1200"/>
            <a:t>PSMA</a:t>
          </a:r>
        </a:p>
        <a:p>
          <a:pPr marL="114300" lvl="1" indent="-114300" algn="l" defTabSz="533400">
            <a:lnSpc>
              <a:spcPct val="90000"/>
            </a:lnSpc>
            <a:spcBef>
              <a:spcPct val="0"/>
            </a:spcBef>
            <a:spcAft>
              <a:spcPct val="15000"/>
            </a:spcAft>
            <a:buChar char="•"/>
          </a:pPr>
          <a:r>
            <a:rPr lang="en-AU" sz="1200" kern="1200"/>
            <a:t>Data Service Providers</a:t>
          </a:r>
        </a:p>
        <a:p>
          <a:pPr marL="114300" lvl="1" indent="-114300" algn="l" defTabSz="533400">
            <a:lnSpc>
              <a:spcPct val="90000"/>
            </a:lnSpc>
            <a:spcBef>
              <a:spcPct val="0"/>
            </a:spcBef>
            <a:spcAft>
              <a:spcPct val="15000"/>
            </a:spcAft>
            <a:buChar char="•"/>
          </a:pPr>
          <a:r>
            <a:rPr lang="en-AU" sz="1200" kern="1200"/>
            <a:t>DELWP (eg Valuer General, GovMap, Victoria Unearthed ) </a:t>
          </a:r>
        </a:p>
        <a:p>
          <a:pPr marL="114300" lvl="1" indent="-114300" algn="l" defTabSz="533400">
            <a:lnSpc>
              <a:spcPct val="90000"/>
            </a:lnSpc>
            <a:spcBef>
              <a:spcPct val="0"/>
            </a:spcBef>
            <a:spcAft>
              <a:spcPct val="15000"/>
            </a:spcAft>
            <a:buChar char="•"/>
          </a:pPr>
          <a:endParaRPr lang="en-AU" sz="1200" kern="1200"/>
        </a:p>
      </dsp:txBody>
      <dsp:txXfrm>
        <a:off x="5227602" y="736719"/>
        <a:ext cx="2291136" cy="1585237"/>
      </dsp:txXfrm>
    </dsp:sp>
    <dsp:sp modelId="{4C9E00D3-5208-40E6-AB2E-9E00273D82E2}">
      <dsp:nvSpPr>
        <dsp:cNvPr id="0" name=""/>
        <dsp:cNvSpPr/>
      </dsp:nvSpPr>
      <dsp:spPr>
        <a:xfrm>
          <a:off x="7839497" y="163669"/>
          <a:ext cx="2291136" cy="573049"/>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AU" sz="1200" kern="1200"/>
            <a:t>Users of Vicmap Datasets and Products</a:t>
          </a:r>
        </a:p>
      </dsp:txBody>
      <dsp:txXfrm>
        <a:off x="7839497" y="163669"/>
        <a:ext cx="2291136" cy="573049"/>
      </dsp:txXfrm>
    </dsp:sp>
    <dsp:sp modelId="{4C0CD615-FD1E-4026-977E-E3E12FC8D4D4}">
      <dsp:nvSpPr>
        <dsp:cNvPr id="0" name=""/>
        <dsp:cNvSpPr/>
      </dsp:nvSpPr>
      <dsp:spPr>
        <a:xfrm>
          <a:off x="7839497" y="736719"/>
          <a:ext cx="2291136" cy="1585237"/>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AU" sz="1200" kern="1200"/>
            <a:t>Emergency Services</a:t>
          </a:r>
        </a:p>
        <a:p>
          <a:pPr marL="114300" lvl="1" indent="-114300" algn="l" defTabSz="533400">
            <a:lnSpc>
              <a:spcPct val="90000"/>
            </a:lnSpc>
            <a:spcBef>
              <a:spcPct val="0"/>
            </a:spcBef>
            <a:spcAft>
              <a:spcPct val="15000"/>
            </a:spcAft>
            <a:buChar char="•"/>
          </a:pPr>
          <a:r>
            <a:rPr lang="en-AU" sz="1200" kern="1200"/>
            <a:t>Parks Victoria</a:t>
          </a:r>
        </a:p>
        <a:p>
          <a:pPr marL="114300" lvl="1" indent="-114300" algn="l" defTabSz="533400">
            <a:lnSpc>
              <a:spcPct val="90000"/>
            </a:lnSpc>
            <a:spcBef>
              <a:spcPct val="0"/>
            </a:spcBef>
            <a:spcAft>
              <a:spcPct val="15000"/>
            </a:spcAft>
            <a:buChar char="•"/>
          </a:pPr>
          <a:r>
            <a:rPr lang="en-AU" sz="1200" kern="1200"/>
            <a:t>All others in previous categories</a:t>
          </a:r>
        </a:p>
        <a:p>
          <a:pPr marL="114300" lvl="1" indent="-114300" algn="l" defTabSz="533400">
            <a:lnSpc>
              <a:spcPct val="90000"/>
            </a:lnSpc>
            <a:spcBef>
              <a:spcPct val="0"/>
            </a:spcBef>
            <a:spcAft>
              <a:spcPct val="15000"/>
            </a:spcAft>
            <a:buChar char="•"/>
          </a:pPr>
          <a:r>
            <a:rPr lang="en-AU" sz="1200" kern="1200"/>
            <a:t>General Public</a:t>
          </a:r>
        </a:p>
        <a:p>
          <a:pPr marL="114300" lvl="1" indent="-114300" algn="l" defTabSz="533400">
            <a:lnSpc>
              <a:spcPct val="90000"/>
            </a:lnSpc>
            <a:spcBef>
              <a:spcPct val="0"/>
            </a:spcBef>
            <a:spcAft>
              <a:spcPct val="15000"/>
            </a:spcAft>
            <a:buChar char="•"/>
          </a:pPr>
          <a:endParaRPr lang="en-AU" sz="1200" kern="1200"/>
        </a:p>
        <a:p>
          <a:pPr marL="114300" lvl="1" indent="-114300" algn="l" defTabSz="533400">
            <a:lnSpc>
              <a:spcPct val="90000"/>
            </a:lnSpc>
            <a:spcBef>
              <a:spcPct val="0"/>
            </a:spcBef>
            <a:spcAft>
              <a:spcPct val="15000"/>
            </a:spcAft>
            <a:buChar char="•"/>
          </a:pPr>
          <a:endParaRPr lang="en-AU" sz="1200" kern="1200"/>
        </a:p>
      </dsp:txBody>
      <dsp:txXfrm>
        <a:off x="7839497" y="736719"/>
        <a:ext cx="2291136" cy="15852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95E2B4-975D-4034-AD1C-B679CF33C265}">
      <dsp:nvSpPr>
        <dsp:cNvPr id="0" name=""/>
        <dsp:cNvSpPr/>
      </dsp:nvSpPr>
      <dsp:spPr>
        <a:xfrm>
          <a:off x="3810" y="44306"/>
          <a:ext cx="2291136" cy="630605"/>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AU" sz="1300" kern="1200"/>
            <a:t>Cadastre Data Creators/ Managers</a:t>
          </a:r>
        </a:p>
      </dsp:txBody>
      <dsp:txXfrm>
        <a:off x="3810" y="44306"/>
        <a:ext cx="2291136" cy="630605"/>
      </dsp:txXfrm>
    </dsp:sp>
    <dsp:sp modelId="{EA788CD8-FAB8-4949-8DA7-16E0AD162917}">
      <dsp:nvSpPr>
        <dsp:cNvPr id="0" name=""/>
        <dsp:cNvSpPr/>
      </dsp:nvSpPr>
      <dsp:spPr>
        <a:xfrm>
          <a:off x="3810" y="674912"/>
          <a:ext cx="2291136" cy="1766407"/>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AU" sz="1300" kern="1200"/>
            <a:t>Surveyors (e.g. ISV, CSV) </a:t>
          </a:r>
        </a:p>
      </dsp:txBody>
      <dsp:txXfrm>
        <a:off x="3810" y="674912"/>
        <a:ext cx="2291136" cy="1766407"/>
      </dsp:txXfrm>
    </dsp:sp>
    <dsp:sp modelId="{7A8FC8E2-796D-4CA8-92C8-FE92FCACEA02}">
      <dsp:nvSpPr>
        <dsp:cNvPr id="0" name=""/>
        <dsp:cNvSpPr/>
      </dsp:nvSpPr>
      <dsp:spPr>
        <a:xfrm>
          <a:off x="2615706" y="44306"/>
          <a:ext cx="2291136" cy="630605"/>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AU" sz="1300" kern="1200"/>
            <a:t>Creators/Maintainers of data in other VicMap themes</a:t>
          </a:r>
        </a:p>
      </dsp:txBody>
      <dsp:txXfrm>
        <a:off x="2615706" y="44306"/>
        <a:ext cx="2291136" cy="630605"/>
      </dsp:txXfrm>
    </dsp:sp>
    <dsp:sp modelId="{18E089E4-5096-4E46-8D6B-3A0F8F40911B}">
      <dsp:nvSpPr>
        <dsp:cNvPr id="0" name=""/>
        <dsp:cNvSpPr/>
      </dsp:nvSpPr>
      <dsp:spPr>
        <a:xfrm>
          <a:off x="2615706" y="674912"/>
          <a:ext cx="2291136" cy="1766407"/>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AU" sz="1300" kern="1200"/>
            <a:t>Surveyors (e.g. ISV, CSV) </a:t>
          </a:r>
        </a:p>
      </dsp:txBody>
      <dsp:txXfrm>
        <a:off x="2615706" y="674912"/>
        <a:ext cx="2291136" cy="1766407"/>
      </dsp:txXfrm>
    </dsp:sp>
    <dsp:sp modelId="{08D6AA32-648F-4461-8C91-38D262C5B3CE}">
      <dsp:nvSpPr>
        <dsp:cNvPr id="0" name=""/>
        <dsp:cNvSpPr/>
      </dsp:nvSpPr>
      <dsp:spPr>
        <a:xfrm>
          <a:off x="5227602" y="44306"/>
          <a:ext cx="2291136" cy="630605"/>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AU" sz="1300" kern="1200"/>
            <a:t>Creators/Maintainers of dependant datasets and products</a:t>
          </a:r>
        </a:p>
      </dsp:txBody>
      <dsp:txXfrm>
        <a:off x="5227602" y="44306"/>
        <a:ext cx="2291136" cy="630605"/>
      </dsp:txXfrm>
    </dsp:sp>
    <dsp:sp modelId="{690E95D9-01CA-42FC-9F94-C77E09844227}">
      <dsp:nvSpPr>
        <dsp:cNvPr id="0" name=""/>
        <dsp:cNvSpPr/>
      </dsp:nvSpPr>
      <dsp:spPr>
        <a:xfrm>
          <a:off x="5227602" y="674912"/>
          <a:ext cx="2291136" cy="1766407"/>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AU" sz="1300" kern="1200"/>
            <a:t>Utilities</a:t>
          </a:r>
        </a:p>
        <a:p>
          <a:pPr marL="114300" lvl="1" indent="-114300" algn="l" defTabSz="577850">
            <a:lnSpc>
              <a:spcPct val="90000"/>
            </a:lnSpc>
            <a:spcBef>
              <a:spcPct val="0"/>
            </a:spcBef>
            <a:spcAft>
              <a:spcPct val="15000"/>
            </a:spcAft>
            <a:buChar char="•"/>
          </a:pPr>
          <a:r>
            <a:rPr lang="en-AU" sz="1300" kern="1200"/>
            <a:t>Web developers</a:t>
          </a:r>
        </a:p>
        <a:p>
          <a:pPr marL="114300" lvl="1" indent="-114300" algn="l" defTabSz="577850">
            <a:lnSpc>
              <a:spcPct val="90000"/>
            </a:lnSpc>
            <a:spcBef>
              <a:spcPct val="0"/>
            </a:spcBef>
            <a:spcAft>
              <a:spcPct val="15000"/>
            </a:spcAft>
            <a:buChar char="•"/>
          </a:pPr>
          <a:endParaRPr lang="en-AU" sz="1300" kern="1200"/>
        </a:p>
        <a:p>
          <a:pPr marL="114300" lvl="1" indent="-114300" algn="l" defTabSz="577850">
            <a:lnSpc>
              <a:spcPct val="90000"/>
            </a:lnSpc>
            <a:spcBef>
              <a:spcPct val="0"/>
            </a:spcBef>
            <a:spcAft>
              <a:spcPct val="15000"/>
            </a:spcAft>
            <a:buChar char="•"/>
          </a:pPr>
          <a:r>
            <a:rPr lang="en-AU" sz="1300" kern="1200"/>
            <a:t>CMAs</a:t>
          </a:r>
        </a:p>
        <a:p>
          <a:pPr marL="114300" lvl="1" indent="-114300" algn="l" defTabSz="577850">
            <a:lnSpc>
              <a:spcPct val="90000"/>
            </a:lnSpc>
            <a:spcBef>
              <a:spcPct val="0"/>
            </a:spcBef>
            <a:spcAft>
              <a:spcPct val="15000"/>
            </a:spcAft>
            <a:buChar char="•"/>
          </a:pPr>
          <a:r>
            <a:rPr lang="en-AU" sz="1300" kern="1200"/>
            <a:t>PSMA</a:t>
          </a:r>
        </a:p>
        <a:p>
          <a:pPr marL="114300" lvl="1" indent="-114300" algn="l" defTabSz="577850">
            <a:lnSpc>
              <a:spcPct val="90000"/>
            </a:lnSpc>
            <a:spcBef>
              <a:spcPct val="0"/>
            </a:spcBef>
            <a:spcAft>
              <a:spcPct val="15000"/>
            </a:spcAft>
            <a:buChar char="•"/>
          </a:pPr>
          <a:r>
            <a:rPr lang="en-AU" sz="1300" kern="1200"/>
            <a:t>Data Service Providers </a:t>
          </a:r>
        </a:p>
        <a:p>
          <a:pPr marL="114300" lvl="1" indent="-114300" algn="l" defTabSz="577850">
            <a:lnSpc>
              <a:spcPct val="90000"/>
            </a:lnSpc>
            <a:spcBef>
              <a:spcPct val="0"/>
            </a:spcBef>
            <a:spcAft>
              <a:spcPct val="15000"/>
            </a:spcAft>
            <a:buChar char="•"/>
          </a:pPr>
          <a:endParaRPr lang="en-AU" sz="1300" kern="1200">
            <a:solidFill>
              <a:schemeClr val="tx1"/>
            </a:solidFill>
          </a:endParaRPr>
        </a:p>
      </dsp:txBody>
      <dsp:txXfrm>
        <a:off x="5227602" y="674912"/>
        <a:ext cx="2291136" cy="1766407"/>
      </dsp:txXfrm>
    </dsp:sp>
    <dsp:sp modelId="{4C9E00D3-5208-40E6-AB2E-9E00273D82E2}">
      <dsp:nvSpPr>
        <dsp:cNvPr id="0" name=""/>
        <dsp:cNvSpPr/>
      </dsp:nvSpPr>
      <dsp:spPr>
        <a:xfrm>
          <a:off x="7839497" y="44306"/>
          <a:ext cx="2291136" cy="630605"/>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AU" sz="1300" kern="1200"/>
            <a:t>Users of Vicmap Datasets and Products</a:t>
          </a:r>
        </a:p>
      </dsp:txBody>
      <dsp:txXfrm>
        <a:off x="7839497" y="44306"/>
        <a:ext cx="2291136" cy="630605"/>
      </dsp:txXfrm>
    </dsp:sp>
    <dsp:sp modelId="{4C0CD615-FD1E-4026-977E-E3E12FC8D4D4}">
      <dsp:nvSpPr>
        <dsp:cNvPr id="0" name=""/>
        <dsp:cNvSpPr/>
      </dsp:nvSpPr>
      <dsp:spPr>
        <a:xfrm>
          <a:off x="7839497" y="674912"/>
          <a:ext cx="2291136" cy="1766407"/>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AU" sz="1300" kern="1200"/>
            <a:t>Mining</a:t>
          </a:r>
        </a:p>
        <a:p>
          <a:pPr marL="114300" lvl="1" indent="-114300" algn="l" defTabSz="577850">
            <a:lnSpc>
              <a:spcPct val="90000"/>
            </a:lnSpc>
            <a:spcBef>
              <a:spcPct val="0"/>
            </a:spcBef>
            <a:spcAft>
              <a:spcPct val="15000"/>
            </a:spcAft>
            <a:buChar char="•"/>
          </a:pPr>
          <a:r>
            <a:rPr lang="en-AU" sz="1300" kern="1200"/>
            <a:t>Property and construction</a:t>
          </a:r>
        </a:p>
        <a:p>
          <a:pPr marL="114300" lvl="1" indent="-114300" algn="l" defTabSz="577850">
            <a:lnSpc>
              <a:spcPct val="90000"/>
            </a:lnSpc>
            <a:spcBef>
              <a:spcPct val="0"/>
            </a:spcBef>
            <a:spcAft>
              <a:spcPct val="15000"/>
            </a:spcAft>
            <a:buChar char="•"/>
          </a:pPr>
          <a:r>
            <a:rPr lang="en-AU" sz="1300" kern="1200"/>
            <a:t>Planning and environment</a:t>
          </a:r>
        </a:p>
        <a:p>
          <a:pPr marL="114300" lvl="1" indent="-114300" algn="l" defTabSz="577850">
            <a:lnSpc>
              <a:spcPct val="90000"/>
            </a:lnSpc>
            <a:spcBef>
              <a:spcPct val="0"/>
            </a:spcBef>
            <a:spcAft>
              <a:spcPct val="15000"/>
            </a:spcAft>
            <a:buChar char="•"/>
          </a:pPr>
          <a:r>
            <a:rPr lang="en-AU" sz="1300" kern="1200"/>
            <a:t>Engineering</a:t>
          </a:r>
        </a:p>
        <a:p>
          <a:pPr marL="114300" lvl="1" indent="-114300" algn="l" defTabSz="577850">
            <a:lnSpc>
              <a:spcPct val="90000"/>
            </a:lnSpc>
            <a:spcBef>
              <a:spcPct val="0"/>
            </a:spcBef>
            <a:spcAft>
              <a:spcPct val="15000"/>
            </a:spcAft>
            <a:buChar char="•"/>
          </a:pPr>
          <a:r>
            <a:rPr lang="en-AU" sz="1300" kern="1200"/>
            <a:t>Oil and gas</a:t>
          </a:r>
        </a:p>
        <a:p>
          <a:pPr marL="114300" lvl="1" indent="-114300" algn="l" defTabSz="577850">
            <a:lnSpc>
              <a:spcPct val="90000"/>
            </a:lnSpc>
            <a:spcBef>
              <a:spcPct val="0"/>
            </a:spcBef>
            <a:spcAft>
              <a:spcPct val="15000"/>
            </a:spcAft>
            <a:buChar char="•"/>
          </a:pPr>
          <a:r>
            <a:rPr lang="en-AU" sz="1300" kern="1200"/>
            <a:t>General Public</a:t>
          </a:r>
        </a:p>
        <a:p>
          <a:pPr marL="114300" lvl="1" indent="-114300" algn="l" defTabSz="577850">
            <a:lnSpc>
              <a:spcPct val="90000"/>
            </a:lnSpc>
            <a:spcBef>
              <a:spcPct val="0"/>
            </a:spcBef>
            <a:spcAft>
              <a:spcPct val="15000"/>
            </a:spcAft>
            <a:buChar char="•"/>
          </a:pPr>
          <a:endParaRPr lang="en-AU" sz="1300" kern="1200"/>
        </a:p>
        <a:p>
          <a:pPr marL="114300" lvl="1" indent="-114300" algn="l" defTabSz="577850">
            <a:lnSpc>
              <a:spcPct val="90000"/>
            </a:lnSpc>
            <a:spcBef>
              <a:spcPct val="0"/>
            </a:spcBef>
            <a:spcAft>
              <a:spcPct val="15000"/>
            </a:spcAft>
            <a:buChar char="•"/>
          </a:pPr>
          <a:endParaRPr lang="en-AU" sz="1300" kern="1200"/>
        </a:p>
      </dsp:txBody>
      <dsp:txXfrm>
        <a:off x="7839497" y="674912"/>
        <a:ext cx="2291136" cy="176640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C256A-5229-401A-8C65-E7032550DE4D}">
      <dsp:nvSpPr>
        <dsp:cNvPr id="0" name=""/>
        <dsp:cNvSpPr/>
      </dsp:nvSpPr>
      <dsp:spPr>
        <a:xfrm>
          <a:off x="9594645" y="836347"/>
          <a:ext cx="2197126" cy="21974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049F5A-ED6B-49F5-9DCE-541FD9DB44DC}">
      <dsp:nvSpPr>
        <dsp:cNvPr id="0" name=""/>
        <dsp:cNvSpPr/>
      </dsp:nvSpPr>
      <dsp:spPr>
        <a:xfrm>
          <a:off x="9667142" y="909610"/>
          <a:ext cx="2050962" cy="2050961"/>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b="1" kern="1200">
              <a:latin typeface="Century Gothic" panose="020B0502020202020204" pitchFamily="34" charset="0"/>
            </a:rPr>
            <a:t>Sharing the ePlan file and instructions with surveying firms</a:t>
          </a:r>
        </a:p>
      </dsp:txBody>
      <dsp:txXfrm>
        <a:off x="9960638" y="1202659"/>
        <a:ext cx="1465140" cy="1464861"/>
      </dsp:txXfrm>
    </dsp:sp>
    <dsp:sp modelId="{DA170C7A-EECD-4E3B-BECB-C738FC973140}">
      <dsp:nvSpPr>
        <dsp:cNvPr id="0" name=""/>
        <dsp:cNvSpPr/>
      </dsp:nvSpPr>
      <dsp:spPr>
        <a:xfrm rot="2700000">
          <a:off x="7322811" y="836461"/>
          <a:ext cx="2196872" cy="2196872"/>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7374CC-3964-40E8-B283-FC0B9C16D893}">
      <dsp:nvSpPr>
        <dsp:cNvPr id="0" name=""/>
        <dsp:cNvSpPr/>
      </dsp:nvSpPr>
      <dsp:spPr>
        <a:xfrm>
          <a:off x="7358725" y="909610"/>
          <a:ext cx="2128550" cy="2050961"/>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b="1" kern="1200">
              <a:latin typeface="Century Gothic" panose="020B0502020202020204" pitchFamily="34" charset="0"/>
            </a:rPr>
            <a:t>Identifying and resolving  Visualiser and VET bugs/ enhancements</a:t>
          </a:r>
        </a:p>
      </dsp:txBody>
      <dsp:txXfrm>
        <a:off x="7662111" y="1202659"/>
        <a:ext cx="1520566" cy="1464861"/>
      </dsp:txXfrm>
    </dsp:sp>
    <dsp:sp modelId="{D684483D-5BF4-4559-927C-E5668D50BC6F}">
      <dsp:nvSpPr>
        <dsp:cNvPr id="0" name=""/>
        <dsp:cNvSpPr/>
      </dsp:nvSpPr>
      <dsp:spPr>
        <a:xfrm rot="2700000">
          <a:off x="5053187" y="836461"/>
          <a:ext cx="2196872" cy="2196872"/>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472A99-4A5B-4562-BE87-F3FB29BD1871}">
      <dsp:nvSpPr>
        <dsp:cNvPr id="0" name=""/>
        <dsp:cNvSpPr/>
      </dsp:nvSpPr>
      <dsp:spPr>
        <a:xfrm>
          <a:off x="5079770" y="1015337"/>
          <a:ext cx="2144876" cy="1839506"/>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b="1" kern="1200">
              <a:latin typeface="Century Gothic" panose="020B0502020202020204" pitchFamily="34" charset="0"/>
            </a:rPr>
            <a:t>Reporting  enhancements to software vendors</a:t>
          </a:r>
        </a:p>
      </dsp:txBody>
      <dsp:txXfrm>
        <a:off x="5385482" y="1278173"/>
        <a:ext cx="1532229" cy="1313834"/>
      </dsp:txXfrm>
    </dsp:sp>
    <dsp:sp modelId="{B7C69289-F293-41EA-BBBD-A05E993D8098}">
      <dsp:nvSpPr>
        <dsp:cNvPr id="0" name=""/>
        <dsp:cNvSpPr/>
      </dsp:nvSpPr>
      <dsp:spPr>
        <a:xfrm rot="2700000">
          <a:off x="2782395" y="836461"/>
          <a:ext cx="2196872" cy="2196872"/>
        </a:xfrm>
        <a:prstGeom prst="teardrop">
          <a:avLst>
            <a:gd name="adj" fmla="val 100000"/>
          </a:avLst>
        </a:prstGeom>
        <a:solidFill>
          <a:srgbClr val="00A9E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2B0A3E-538F-4306-9B3E-FF09A9959688}">
      <dsp:nvSpPr>
        <dsp:cNvPr id="0" name=""/>
        <dsp:cNvSpPr/>
      </dsp:nvSpPr>
      <dsp:spPr>
        <a:xfrm>
          <a:off x="2855934" y="909610"/>
          <a:ext cx="2050962" cy="2050961"/>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b="1" kern="1200">
              <a:latin typeface="Century Gothic" panose="020B0502020202020204" pitchFamily="34" charset="0"/>
            </a:rPr>
            <a:t>Creating </a:t>
          </a:r>
          <a:r>
            <a:rPr lang="en-AU" sz="1600" b="1" kern="1200" err="1">
              <a:latin typeface="Century Gothic" panose="020B0502020202020204" pitchFamily="34" charset="0"/>
            </a:rPr>
            <a:t>ePlan</a:t>
          </a:r>
          <a:r>
            <a:rPr lang="en-AU" sz="1600" b="1" kern="1200">
              <a:latin typeface="Century Gothic" panose="020B0502020202020204" pitchFamily="34" charset="0"/>
            </a:rPr>
            <a:t> LandXML</a:t>
          </a:r>
        </a:p>
      </dsp:txBody>
      <dsp:txXfrm>
        <a:off x="3149430" y="1202659"/>
        <a:ext cx="1465140" cy="1464861"/>
      </dsp:txXfrm>
    </dsp:sp>
    <dsp:sp modelId="{B145A9F1-AF1B-47C4-B25F-567DAA3C981E}">
      <dsp:nvSpPr>
        <dsp:cNvPr id="0" name=""/>
        <dsp:cNvSpPr/>
      </dsp:nvSpPr>
      <dsp:spPr>
        <a:xfrm rot="2700000">
          <a:off x="511602" y="836461"/>
          <a:ext cx="2196872" cy="2196872"/>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7F2A3C-707B-4A33-A296-E9A5AF73BD53}">
      <dsp:nvSpPr>
        <dsp:cNvPr id="0" name=""/>
        <dsp:cNvSpPr/>
      </dsp:nvSpPr>
      <dsp:spPr>
        <a:xfrm>
          <a:off x="585142" y="909610"/>
          <a:ext cx="2050962" cy="2050961"/>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b="1" kern="1200">
              <a:latin typeface="Century Gothic" panose="020B0502020202020204" pitchFamily="34" charset="0"/>
            </a:rPr>
            <a:t>Preparing data</a:t>
          </a:r>
        </a:p>
      </dsp:txBody>
      <dsp:txXfrm>
        <a:off x="878638" y="1202659"/>
        <a:ext cx="1465140" cy="14648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16" y="140"/>
            <a:ext cx="18054912" cy="6791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00142" tIns="750070" rIns="1500142" bIns="750070" numCol="1" anchor="t" anchorCtr="0" compatLnSpc="1">
            <a:prstTxWarp prst="textNoShape">
              <a:avLst/>
            </a:prstTxWarp>
          </a:bodyPr>
          <a:lstStyle>
            <a:lvl1pPr>
              <a:defRPr sz="19300">
                <a:latin typeface="Arial" charset="0"/>
              </a:defRPr>
            </a:lvl1pPr>
          </a:lstStyle>
          <a:p>
            <a:pPr>
              <a:defRPr/>
            </a:pPr>
            <a:endParaRPr lang="en-AU"/>
          </a:p>
        </p:txBody>
      </p:sp>
      <p:sp>
        <p:nvSpPr>
          <p:cNvPr id="31747" name="Rectangle 3"/>
          <p:cNvSpPr>
            <a:spLocks noGrp="1" noChangeArrowheads="1"/>
          </p:cNvSpPr>
          <p:nvPr>
            <p:ph type="dt" sz="quarter" idx="1"/>
          </p:nvPr>
        </p:nvSpPr>
        <p:spPr bwMode="auto">
          <a:xfrm>
            <a:off x="23590088" y="140"/>
            <a:ext cx="18054912" cy="6791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00142" tIns="750070" rIns="1500142" bIns="750070" numCol="1" anchor="t" anchorCtr="0" compatLnSpc="1">
            <a:prstTxWarp prst="textNoShape">
              <a:avLst/>
            </a:prstTxWarp>
          </a:bodyPr>
          <a:lstStyle>
            <a:lvl1pPr algn="r">
              <a:defRPr sz="19300">
                <a:latin typeface="Arial" charset="0"/>
              </a:defRPr>
            </a:lvl1pPr>
          </a:lstStyle>
          <a:p>
            <a:pPr>
              <a:defRPr/>
            </a:pPr>
            <a:endParaRPr lang="en-AU"/>
          </a:p>
        </p:txBody>
      </p:sp>
      <p:sp>
        <p:nvSpPr>
          <p:cNvPr id="31748" name="Rectangle 4"/>
          <p:cNvSpPr>
            <a:spLocks noGrp="1" noChangeArrowheads="1"/>
          </p:cNvSpPr>
          <p:nvPr>
            <p:ph type="ftr" sz="quarter" idx="2"/>
          </p:nvPr>
        </p:nvSpPr>
        <p:spPr bwMode="auto">
          <a:xfrm>
            <a:off x="16" y="1288618833"/>
            <a:ext cx="18054912" cy="6791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00142" tIns="750070" rIns="1500142" bIns="750070" numCol="1" anchor="b" anchorCtr="0" compatLnSpc="1">
            <a:prstTxWarp prst="textNoShape">
              <a:avLst/>
            </a:prstTxWarp>
          </a:bodyPr>
          <a:lstStyle>
            <a:lvl1pPr>
              <a:defRPr sz="19300">
                <a:latin typeface="Arial" charset="0"/>
              </a:defRPr>
            </a:lvl1pPr>
          </a:lstStyle>
          <a:p>
            <a:pPr>
              <a:defRPr/>
            </a:pPr>
            <a:endParaRPr lang="en-AU"/>
          </a:p>
        </p:txBody>
      </p:sp>
      <p:sp>
        <p:nvSpPr>
          <p:cNvPr id="31749" name="Rectangle 5"/>
          <p:cNvSpPr>
            <a:spLocks noGrp="1" noChangeArrowheads="1"/>
          </p:cNvSpPr>
          <p:nvPr>
            <p:ph type="sldNum" sz="quarter" idx="3"/>
          </p:nvPr>
        </p:nvSpPr>
        <p:spPr bwMode="auto">
          <a:xfrm>
            <a:off x="23590088" y="1288618833"/>
            <a:ext cx="18054912" cy="6791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00142" tIns="750070" rIns="1500142" bIns="750070" numCol="1" anchor="b" anchorCtr="0" compatLnSpc="1">
            <a:prstTxWarp prst="textNoShape">
              <a:avLst/>
            </a:prstTxWarp>
          </a:bodyPr>
          <a:lstStyle>
            <a:lvl1pPr algn="r">
              <a:defRPr sz="19300">
                <a:latin typeface="Arial" charset="0"/>
              </a:defRPr>
            </a:lvl1pPr>
          </a:lstStyle>
          <a:p>
            <a:pPr>
              <a:defRPr/>
            </a:pPr>
            <a:fld id="{4F4227EE-EC7B-4068-AF71-F26EF6E199DC}" type="slidenum">
              <a:rPr lang="en-AU"/>
              <a:pPr>
                <a:defRPr/>
              </a:pPr>
              <a:t>‹#›</a:t>
            </a:fld>
            <a:endParaRPr lang="en-AU"/>
          </a:p>
        </p:txBody>
      </p:sp>
    </p:spTree>
    <p:extLst>
      <p:ext uri="{BB962C8B-B14F-4D97-AF65-F5344CB8AC3E}">
        <p14:creationId xmlns:p14="http://schemas.microsoft.com/office/powerpoint/2010/main" val="264905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2100" name="Rectangle 4"/>
          <p:cNvSpPr>
            <a:spLocks noGrp="1" noRot="1" noChangeAspect="1" noChangeArrowheads="1" noTextEdit="1"/>
          </p:cNvSpPr>
          <p:nvPr>
            <p:ph type="sldImg" idx="2"/>
          </p:nvPr>
        </p:nvSpPr>
        <p:spPr bwMode="auto">
          <a:xfrm>
            <a:off x="287338" y="198438"/>
            <a:ext cx="6529387" cy="36718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95599" y="4145160"/>
            <a:ext cx="6912863" cy="5890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00142" tIns="750070" rIns="1500142" bIns="750070"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7174" name="Rectangle 6"/>
          <p:cNvSpPr>
            <a:spLocks noGrp="1" noChangeArrowheads="1"/>
          </p:cNvSpPr>
          <p:nvPr>
            <p:ph type="ftr" sz="quarter" idx="4"/>
          </p:nvPr>
        </p:nvSpPr>
        <p:spPr bwMode="auto">
          <a:xfrm>
            <a:off x="2" y="113311248"/>
            <a:ext cx="18054912" cy="514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00142" tIns="750070" rIns="1500142" bIns="750070" numCol="1" anchor="b" anchorCtr="0" compatLnSpc="1">
            <a:prstTxWarp prst="textNoShape">
              <a:avLst/>
            </a:prstTxWarp>
          </a:bodyPr>
          <a:lstStyle>
            <a:lvl1pPr>
              <a:defRPr sz="7000">
                <a:latin typeface="Arial" charset="0"/>
              </a:defRPr>
            </a:lvl1pPr>
          </a:lstStyle>
          <a:p>
            <a:pPr>
              <a:defRPr/>
            </a:pPr>
            <a:endParaRPr lang="en-AU"/>
          </a:p>
        </p:txBody>
      </p:sp>
      <p:sp>
        <p:nvSpPr>
          <p:cNvPr id="3" name="Slide Number Placeholder 2">
            <a:extLst>
              <a:ext uri="{FF2B5EF4-FFF2-40B4-BE49-F238E27FC236}">
                <a16:creationId xmlns:a16="http://schemas.microsoft.com/office/drawing/2014/main" id="{69859095-7048-4DE6-8026-E987D9F7D28D}"/>
              </a:ext>
            </a:extLst>
          </p:cNvPr>
          <p:cNvSpPr>
            <a:spLocks noGrp="1"/>
          </p:cNvSpPr>
          <p:nvPr>
            <p:ph type="sldNum" sz="quarter" idx="5"/>
          </p:nvPr>
        </p:nvSpPr>
        <p:spPr>
          <a:xfrm>
            <a:off x="4023205" y="9722309"/>
            <a:ext cx="3079202" cy="512304"/>
          </a:xfrm>
          <a:prstGeom prst="rect">
            <a:avLst/>
          </a:prstGeom>
        </p:spPr>
        <p:txBody>
          <a:bodyPr vert="horz" lIns="94779" tIns="47390" rIns="94779" bIns="47390" rtlCol="0" anchor="b"/>
          <a:lstStyle>
            <a:lvl1pPr algn="r">
              <a:defRPr sz="1200"/>
            </a:lvl1pPr>
          </a:lstStyle>
          <a:p>
            <a:fld id="{81203FE7-9E4A-439D-BAC8-E98B875B775E}" type="slidenum">
              <a:rPr lang="en-AU" smtClean="0"/>
              <a:t>‹#›</a:t>
            </a:fld>
            <a:endParaRPr lang="en-AU"/>
          </a:p>
        </p:txBody>
      </p:sp>
      <p:sp>
        <p:nvSpPr>
          <p:cNvPr id="4" name="Date Placeholder 3">
            <a:extLst>
              <a:ext uri="{FF2B5EF4-FFF2-40B4-BE49-F238E27FC236}">
                <a16:creationId xmlns:a16="http://schemas.microsoft.com/office/drawing/2014/main" id="{AAEE9916-E78A-4940-A7F3-585145130AEE}"/>
              </a:ext>
            </a:extLst>
          </p:cNvPr>
          <p:cNvSpPr>
            <a:spLocks noGrp="1"/>
          </p:cNvSpPr>
          <p:nvPr>
            <p:ph type="dt" idx="1"/>
          </p:nvPr>
        </p:nvSpPr>
        <p:spPr>
          <a:xfrm>
            <a:off x="4023205" y="0"/>
            <a:ext cx="3079202" cy="512304"/>
          </a:xfrm>
          <a:prstGeom prst="rect">
            <a:avLst/>
          </a:prstGeom>
        </p:spPr>
        <p:txBody>
          <a:bodyPr vert="horz" lIns="94779" tIns="47390" rIns="94779" bIns="47390" rtlCol="0"/>
          <a:lstStyle>
            <a:lvl1pPr algn="r">
              <a:defRPr sz="1200"/>
            </a:lvl1pPr>
          </a:lstStyle>
          <a:p>
            <a:fld id="{4CE65135-8AB3-45E1-9935-3E5CF8CB93DF}" type="datetimeFigureOut">
              <a:rPr lang="en-AU" smtClean="0"/>
              <a:t>6/05/2021</a:t>
            </a:fld>
            <a:endParaRPr lang="en-AU"/>
          </a:p>
        </p:txBody>
      </p:sp>
    </p:spTree>
    <p:extLst>
      <p:ext uri="{BB962C8B-B14F-4D97-AF65-F5344CB8AC3E}">
        <p14:creationId xmlns:p14="http://schemas.microsoft.com/office/powerpoint/2010/main" val="38029522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xfrm>
            <a:off x="-85312250" y="6423025"/>
            <a:ext cx="200291700" cy="112664875"/>
          </a:xfrm>
          <a:ln/>
        </p:spPr>
      </p:sp>
      <p:sp>
        <p:nvSpPr>
          <p:cNvPr id="133123" name="Notes Placeholder 2"/>
          <p:cNvSpPr>
            <a:spLocks noGrp="1"/>
          </p:cNvSpPr>
          <p:nvPr>
            <p:ph type="body" idx="1"/>
          </p:nvPr>
        </p:nvSpPr>
        <p:spPr>
          <a:noFill/>
        </p:spPr>
        <p:txBody>
          <a:bodyPr/>
          <a:lstStyle/>
          <a:p>
            <a:endParaRPr lang="en-AU"/>
          </a:p>
        </p:txBody>
      </p:sp>
      <p:sp>
        <p:nvSpPr>
          <p:cNvPr id="133124" name="Slide Number Placeholder 3"/>
          <p:cNvSpPr>
            <a:spLocks noGrp="1"/>
          </p:cNvSpPr>
          <p:nvPr>
            <p:ph type="sldNum" sz="quarter" idx="5"/>
          </p:nvPr>
        </p:nvSpPr>
        <p:spPr>
          <a:xfrm>
            <a:off x="25273265" y="113432970"/>
            <a:ext cx="18054912" cy="5148143"/>
          </a:xfrm>
          <a:prstGeom prst="rect">
            <a:avLst/>
          </a:prstGeom>
          <a:noFill/>
        </p:spPr>
        <p:txBody>
          <a:bodyPr/>
          <a:lstStyle>
            <a:lvl1pPr eaLnBrk="0" hangingPunct="0">
              <a:spcBef>
                <a:spcPct val="30000"/>
              </a:spcBef>
              <a:defRPr sz="19300">
                <a:solidFill>
                  <a:schemeClr val="tx1"/>
                </a:solidFill>
                <a:latin typeface="Arial" charset="0"/>
              </a:defRPr>
            </a:lvl1pPr>
            <a:lvl2pPr marL="12188647" indent="-4687935" eaLnBrk="0" hangingPunct="0">
              <a:spcBef>
                <a:spcPct val="30000"/>
              </a:spcBef>
              <a:defRPr sz="19300">
                <a:solidFill>
                  <a:schemeClr val="tx1"/>
                </a:solidFill>
                <a:latin typeface="Arial" charset="0"/>
              </a:defRPr>
            </a:lvl2pPr>
            <a:lvl3pPr marL="18751757" indent="-3750336" eaLnBrk="0" hangingPunct="0">
              <a:spcBef>
                <a:spcPct val="30000"/>
              </a:spcBef>
              <a:defRPr sz="19300">
                <a:solidFill>
                  <a:schemeClr val="tx1"/>
                </a:solidFill>
                <a:latin typeface="Arial" charset="0"/>
              </a:defRPr>
            </a:lvl3pPr>
            <a:lvl4pPr marL="26252446" indent="-3750336" eaLnBrk="0" hangingPunct="0">
              <a:spcBef>
                <a:spcPct val="30000"/>
              </a:spcBef>
              <a:defRPr sz="19300">
                <a:solidFill>
                  <a:schemeClr val="tx1"/>
                </a:solidFill>
                <a:latin typeface="Arial" charset="0"/>
              </a:defRPr>
            </a:lvl4pPr>
            <a:lvl5pPr marL="33753149" indent="-3750336" eaLnBrk="0" hangingPunct="0">
              <a:spcBef>
                <a:spcPct val="30000"/>
              </a:spcBef>
              <a:defRPr sz="19300">
                <a:solidFill>
                  <a:schemeClr val="tx1"/>
                </a:solidFill>
                <a:latin typeface="Arial" charset="0"/>
              </a:defRPr>
            </a:lvl5pPr>
            <a:lvl6pPr marL="41253852" indent="-3750336" eaLnBrk="0" fontAlgn="base" hangingPunct="0">
              <a:spcBef>
                <a:spcPct val="30000"/>
              </a:spcBef>
              <a:spcAft>
                <a:spcPct val="0"/>
              </a:spcAft>
              <a:defRPr sz="19300">
                <a:solidFill>
                  <a:schemeClr val="tx1"/>
                </a:solidFill>
                <a:latin typeface="Arial" charset="0"/>
              </a:defRPr>
            </a:lvl6pPr>
            <a:lvl7pPr marL="48754545" indent="-3750336" eaLnBrk="0" fontAlgn="base" hangingPunct="0">
              <a:spcBef>
                <a:spcPct val="30000"/>
              </a:spcBef>
              <a:spcAft>
                <a:spcPct val="0"/>
              </a:spcAft>
              <a:defRPr sz="19300">
                <a:solidFill>
                  <a:schemeClr val="tx1"/>
                </a:solidFill>
                <a:latin typeface="Arial" charset="0"/>
              </a:defRPr>
            </a:lvl7pPr>
            <a:lvl8pPr marL="51206400" indent="-3750336" eaLnBrk="0" fontAlgn="base" hangingPunct="0">
              <a:spcBef>
                <a:spcPct val="30000"/>
              </a:spcBef>
              <a:spcAft>
                <a:spcPct val="0"/>
              </a:spcAft>
              <a:defRPr sz="19300">
                <a:solidFill>
                  <a:schemeClr val="tx1"/>
                </a:solidFill>
                <a:latin typeface="Arial" charset="0"/>
              </a:defRPr>
            </a:lvl8pPr>
            <a:lvl9pPr marL="51206400" indent="-3750336" eaLnBrk="0" fontAlgn="base" hangingPunct="0">
              <a:spcBef>
                <a:spcPct val="30000"/>
              </a:spcBef>
              <a:spcAft>
                <a:spcPct val="0"/>
              </a:spcAft>
              <a:defRPr sz="19300">
                <a:solidFill>
                  <a:schemeClr val="tx1"/>
                </a:solidFill>
                <a:latin typeface="Arial" charset="0"/>
              </a:defRPr>
            </a:lvl9pPr>
          </a:lstStyle>
          <a:p>
            <a:pPr eaLnBrk="1" hangingPunct="1">
              <a:spcBef>
                <a:spcPct val="0"/>
              </a:spcBef>
            </a:pPr>
            <a:fld id="{8C4E9312-0BD8-4C32-B5EA-2050B0835B57}" type="slidenum">
              <a:rPr lang="en-AU" altLang="en-US" smtClean="0"/>
              <a:pPr eaLnBrk="1" hangingPunct="1">
                <a:spcBef>
                  <a:spcPct val="0"/>
                </a:spcBef>
              </a:pPr>
              <a:t>1</a:t>
            </a:fld>
            <a:endParaRPr lang="en-AU"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10</a:t>
            </a:fld>
            <a:endParaRPr lang="en-AU"/>
          </a:p>
        </p:txBody>
      </p:sp>
      <p:sp>
        <p:nvSpPr>
          <p:cNvPr id="7" name="Slide Image Placeholder 6">
            <a:extLst>
              <a:ext uri="{FF2B5EF4-FFF2-40B4-BE49-F238E27FC236}">
                <a16:creationId xmlns:a16="http://schemas.microsoft.com/office/drawing/2014/main" id="{638DEF6C-0DBB-4C50-A4CE-5EB61CC362F1}"/>
              </a:ext>
            </a:extLst>
          </p:cNvPr>
          <p:cNvSpPr>
            <a:spLocks noGrp="1" noRot="1" noChangeAspect="1"/>
          </p:cNvSpPr>
          <p:nvPr>
            <p:ph type="sldImg"/>
          </p:nvPr>
        </p:nvSpPr>
        <p:spPr/>
      </p:sp>
    </p:spTree>
    <p:extLst>
      <p:ext uri="{BB962C8B-B14F-4D97-AF65-F5344CB8AC3E}">
        <p14:creationId xmlns:p14="http://schemas.microsoft.com/office/powerpoint/2010/main" val="90448098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BC75E4F1-5683-4461-BAC8-F18ABF2A5DC5}" type="slidenum">
              <a:rPr lang="en-AU" smtClean="0"/>
              <a:pPr/>
              <a:t>100</a:t>
            </a:fld>
            <a:endParaRPr lang="en-AU"/>
          </a:p>
        </p:txBody>
      </p:sp>
      <p:sp>
        <p:nvSpPr>
          <p:cNvPr id="7" name="Slide Image Placeholder 6">
            <a:extLst>
              <a:ext uri="{FF2B5EF4-FFF2-40B4-BE49-F238E27FC236}">
                <a16:creationId xmlns:a16="http://schemas.microsoft.com/office/drawing/2014/main" id="{E6BB0B56-D813-448A-8D8E-87AD82DB6EC1}"/>
              </a:ext>
            </a:extLst>
          </p:cNvPr>
          <p:cNvSpPr>
            <a:spLocks noGrp="1" noRot="1" noChangeAspect="1"/>
          </p:cNvSpPr>
          <p:nvPr>
            <p:ph type="sldImg"/>
          </p:nvPr>
        </p:nvSpPr>
        <p:spPr/>
      </p:sp>
    </p:spTree>
    <p:extLst>
      <p:ext uri="{BB962C8B-B14F-4D97-AF65-F5344CB8AC3E}">
        <p14:creationId xmlns:p14="http://schemas.microsoft.com/office/powerpoint/2010/main" val="22950041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BC75E4F1-5683-4461-BAC8-F18ABF2A5DC5}" type="slidenum">
              <a:rPr lang="en-AU" smtClean="0"/>
              <a:pPr/>
              <a:t>101</a:t>
            </a:fld>
            <a:endParaRPr lang="en-AU"/>
          </a:p>
        </p:txBody>
      </p:sp>
      <p:sp>
        <p:nvSpPr>
          <p:cNvPr id="7" name="Slide Image Placeholder 6">
            <a:extLst>
              <a:ext uri="{FF2B5EF4-FFF2-40B4-BE49-F238E27FC236}">
                <a16:creationId xmlns:a16="http://schemas.microsoft.com/office/drawing/2014/main" id="{44F56DF3-303A-4B3F-860B-9F2A06558925}"/>
              </a:ext>
            </a:extLst>
          </p:cNvPr>
          <p:cNvSpPr>
            <a:spLocks noGrp="1" noRot="1" noChangeAspect="1"/>
          </p:cNvSpPr>
          <p:nvPr>
            <p:ph type="sldImg"/>
          </p:nvPr>
        </p:nvSpPr>
        <p:spPr/>
      </p:sp>
    </p:spTree>
    <p:extLst>
      <p:ext uri="{BB962C8B-B14F-4D97-AF65-F5344CB8AC3E}">
        <p14:creationId xmlns:p14="http://schemas.microsoft.com/office/powerpoint/2010/main" val="38210706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a:p>
          <a:p>
            <a:endParaRPr lang="en-AU"/>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BC75E4F1-5683-4461-BAC8-F18ABF2A5DC5}" type="slidenum">
              <a:rPr lang="en-AU" smtClean="0"/>
              <a:pPr/>
              <a:t>102</a:t>
            </a:fld>
            <a:endParaRPr lang="en-AU"/>
          </a:p>
        </p:txBody>
      </p:sp>
      <p:sp>
        <p:nvSpPr>
          <p:cNvPr id="7" name="Slide Image Placeholder 6">
            <a:extLst>
              <a:ext uri="{FF2B5EF4-FFF2-40B4-BE49-F238E27FC236}">
                <a16:creationId xmlns:a16="http://schemas.microsoft.com/office/drawing/2014/main" id="{DDBF6F03-F7B4-412F-921B-244291E973C5}"/>
              </a:ext>
            </a:extLst>
          </p:cNvPr>
          <p:cNvSpPr>
            <a:spLocks noGrp="1" noRot="1" noChangeAspect="1"/>
          </p:cNvSpPr>
          <p:nvPr>
            <p:ph type="sldImg"/>
          </p:nvPr>
        </p:nvSpPr>
        <p:spPr/>
      </p:sp>
    </p:spTree>
    <p:extLst>
      <p:ext uri="{BB962C8B-B14F-4D97-AF65-F5344CB8AC3E}">
        <p14:creationId xmlns:p14="http://schemas.microsoft.com/office/powerpoint/2010/main" val="16592903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pPr defTabSz="10333052" fontAlgn="auto">
              <a:spcBef>
                <a:spcPts val="0"/>
              </a:spcBef>
              <a:spcAft>
                <a:spcPts val="0"/>
              </a:spcAft>
            </a:pPr>
            <a:fld id="{BC75E4F1-5683-4461-BAC8-F18ABF2A5DC5}" type="slidenum">
              <a:rPr lang="en-AU" sz="13200">
                <a:solidFill>
                  <a:prstClr val="black"/>
                </a:solidFill>
                <a:latin typeface="Calibri"/>
              </a:rPr>
              <a:pPr defTabSz="10333052" fontAlgn="auto">
                <a:spcBef>
                  <a:spcPts val="0"/>
                </a:spcBef>
                <a:spcAft>
                  <a:spcPts val="0"/>
                </a:spcAft>
              </a:pPr>
              <a:t>103</a:t>
            </a:fld>
            <a:endParaRPr lang="en-AU" sz="13200">
              <a:solidFill>
                <a:prstClr val="black"/>
              </a:solidFill>
              <a:latin typeface="Calibri"/>
            </a:endParaRPr>
          </a:p>
        </p:txBody>
      </p:sp>
    </p:spTree>
    <p:extLst>
      <p:ext uri="{BB962C8B-B14F-4D97-AF65-F5344CB8AC3E}">
        <p14:creationId xmlns:p14="http://schemas.microsoft.com/office/powerpoint/2010/main" val="262444587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104</a:t>
            </a:fld>
            <a:endParaRPr lang="en-AU"/>
          </a:p>
        </p:txBody>
      </p:sp>
    </p:spTree>
    <p:extLst>
      <p:ext uri="{BB962C8B-B14F-4D97-AF65-F5344CB8AC3E}">
        <p14:creationId xmlns:p14="http://schemas.microsoft.com/office/powerpoint/2010/main" val="152181106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105</a:t>
            </a:fld>
            <a:endParaRPr lang="en-AU"/>
          </a:p>
        </p:txBody>
      </p:sp>
    </p:spTree>
    <p:extLst>
      <p:ext uri="{BB962C8B-B14F-4D97-AF65-F5344CB8AC3E}">
        <p14:creationId xmlns:p14="http://schemas.microsoft.com/office/powerpoint/2010/main" val="25402973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107</a:t>
            </a:fld>
            <a:endParaRPr lang="en-AU"/>
          </a:p>
        </p:txBody>
      </p:sp>
    </p:spTree>
    <p:extLst>
      <p:ext uri="{BB962C8B-B14F-4D97-AF65-F5344CB8AC3E}">
        <p14:creationId xmlns:p14="http://schemas.microsoft.com/office/powerpoint/2010/main" val="73293981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pPr defTabSz="10333052" fontAlgn="auto">
              <a:spcBef>
                <a:spcPts val="0"/>
              </a:spcBef>
              <a:spcAft>
                <a:spcPts val="0"/>
              </a:spcAft>
            </a:pPr>
            <a:fld id="{BC75E4F1-5683-4461-BAC8-F18ABF2A5DC5}" type="slidenum">
              <a:rPr lang="en-AU" sz="13200">
                <a:solidFill>
                  <a:prstClr val="black"/>
                </a:solidFill>
                <a:latin typeface="Calibri"/>
              </a:rPr>
              <a:pPr defTabSz="10333052" fontAlgn="auto">
                <a:spcBef>
                  <a:spcPts val="0"/>
                </a:spcBef>
                <a:spcAft>
                  <a:spcPts val="0"/>
                </a:spcAft>
              </a:pPr>
              <a:t>108</a:t>
            </a:fld>
            <a:endParaRPr lang="en-AU" sz="13200">
              <a:solidFill>
                <a:prstClr val="black"/>
              </a:solidFill>
              <a:latin typeface="Calibri"/>
            </a:endParaRPr>
          </a:p>
        </p:txBody>
      </p:sp>
    </p:spTree>
    <p:extLst>
      <p:ext uri="{BB962C8B-B14F-4D97-AF65-F5344CB8AC3E}">
        <p14:creationId xmlns:p14="http://schemas.microsoft.com/office/powerpoint/2010/main" val="49829047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109</a:t>
            </a:fld>
            <a:endParaRPr lang="en-AU"/>
          </a:p>
        </p:txBody>
      </p:sp>
    </p:spTree>
    <p:extLst>
      <p:ext uri="{BB962C8B-B14F-4D97-AF65-F5344CB8AC3E}">
        <p14:creationId xmlns:p14="http://schemas.microsoft.com/office/powerpoint/2010/main" val="2926074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BC75E4F1-5683-4461-BAC8-F18ABF2A5DC5}" type="slidenum">
              <a:rPr lang="en-AU" smtClean="0"/>
              <a:pPr/>
              <a:t>110</a:t>
            </a:fld>
            <a:endParaRPr lang="en-AU"/>
          </a:p>
        </p:txBody>
      </p:sp>
      <p:sp>
        <p:nvSpPr>
          <p:cNvPr id="7" name="Slide Image Placeholder 6">
            <a:extLst>
              <a:ext uri="{FF2B5EF4-FFF2-40B4-BE49-F238E27FC236}">
                <a16:creationId xmlns:a16="http://schemas.microsoft.com/office/drawing/2014/main" id="{3901841C-FA4B-45AA-95F1-8BBCF7D83241}"/>
              </a:ext>
            </a:extLst>
          </p:cNvPr>
          <p:cNvSpPr>
            <a:spLocks noGrp="1" noRot="1" noChangeAspect="1"/>
          </p:cNvSpPr>
          <p:nvPr>
            <p:ph type="sldImg"/>
          </p:nvPr>
        </p:nvSpPr>
        <p:spPr/>
      </p:sp>
    </p:spTree>
    <p:extLst>
      <p:ext uri="{BB962C8B-B14F-4D97-AF65-F5344CB8AC3E}">
        <p14:creationId xmlns:p14="http://schemas.microsoft.com/office/powerpoint/2010/main" val="593221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cs typeface="Arial" charset="0"/>
            </a:endParaRPr>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11</a:t>
            </a:fld>
            <a:endParaRPr lang="en-AU"/>
          </a:p>
        </p:txBody>
      </p:sp>
      <p:sp>
        <p:nvSpPr>
          <p:cNvPr id="7" name="Slide Image Placeholder 6">
            <a:extLst>
              <a:ext uri="{FF2B5EF4-FFF2-40B4-BE49-F238E27FC236}">
                <a16:creationId xmlns:a16="http://schemas.microsoft.com/office/drawing/2014/main" id="{0FE6CEDF-92DD-4112-AEDF-1C7DD98EFF40}"/>
              </a:ext>
            </a:extLst>
          </p:cNvPr>
          <p:cNvSpPr>
            <a:spLocks noGrp="1" noRot="1" noChangeAspect="1"/>
          </p:cNvSpPr>
          <p:nvPr>
            <p:ph type="sldImg"/>
          </p:nvPr>
        </p:nvSpPr>
        <p:spPr/>
      </p:sp>
    </p:spTree>
    <p:extLst>
      <p:ext uri="{BB962C8B-B14F-4D97-AF65-F5344CB8AC3E}">
        <p14:creationId xmlns:p14="http://schemas.microsoft.com/office/powerpoint/2010/main" val="379842818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BC75E4F1-5683-4461-BAC8-F18ABF2A5DC5}" type="slidenum">
              <a:rPr lang="en-AU" smtClean="0"/>
              <a:pPr/>
              <a:t>111</a:t>
            </a:fld>
            <a:endParaRPr lang="en-AU"/>
          </a:p>
        </p:txBody>
      </p:sp>
      <p:sp>
        <p:nvSpPr>
          <p:cNvPr id="6" name="Slide Image Placeholder 5">
            <a:extLst>
              <a:ext uri="{FF2B5EF4-FFF2-40B4-BE49-F238E27FC236}">
                <a16:creationId xmlns:a16="http://schemas.microsoft.com/office/drawing/2014/main" id="{DA3CCBAB-85EF-44BB-B15F-49ECA6DC5CD7}"/>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2D4DB95A-29A7-4213-AB3F-D5A3B5591EFC}"/>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67272847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BC75E4F1-5683-4461-BAC8-F18ABF2A5DC5}" type="slidenum">
              <a:rPr lang="en-AU" smtClean="0"/>
              <a:pPr/>
              <a:t>112</a:t>
            </a:fld>
            <a:endParaRPr lang="en-AU"/>
          </a:p>
        </p:txBody>
      </p:sp>
      <p:sp>
        <p:nvSpPr>
          <p:cNvPr id="7" name="Slide Image Placeholder 6">
            <a:extLst>
              <a:ext uri="{FF2B5EF4-FFF2-40B4-BE49-F238E27FC236}">
                <a16:creationId xmlns:a16="http://schemas.microsoft.com/office/drawing/2014/main" id="{31577A8D-DB91-4DE6-AAC2-6391E77C0891}"/>
              </a:ext>
            </a:extLst>
          </p:cNvPr>
          <p:cNvSpPr>
            <a:spLocks noGrp="1" noRot="1" noChangeAspect="1"/>
          </p:cNvSpPr>
          <p:nvPr>
            <p:ph type="sldImg"/>
          </p:nvPr>
        </p:nvSpPr>
        <p:spPr/>
      </p:sp>
    </p:spTree>
    <p:extLst>
      <p:ext uri="{BB962C8B-B14F-4D97-AF65-F5344CB8AC3E}">
        <p14:creationId xmlns:p14="http://schemas.microsoft.com/office/powerpoint/2010/main" val="13847075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113</a:t>
            </a:fld>
            <a:endParaRPr lang="en-AU"/>
          </a:p>
        </p:txBody>
      </p:sp>
      <p:sp>
        <p:nvSpPr>
          <p:cNvPr id="6" name="Slide Image Placeholder 5">
            <a:extLst>
              <a:ext uri="{FF2B5EF4-FFF2-40B4-BE49-F238E27FC236}">
                <a16:creationId xmlns:a16="http://schemas.microsoft.com/office/drawing/2014/main" id="{A8F9A425-FEB2-4A9A-97F2-B082223A9AAE}"/>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48ADA8D2-965B-43FD-8B16-8E551DA41048}"/>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52837773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114</a:t>
            </a:fld>
            <a:endParaRPr lang="en-AU"/>
          </a:p>
        </p:txBody>
      </p:sp>
      <p:sp>
        <p:nvSpPr>
          <p:cNvPr id="6" name="Slide Image Placeholder 5">
            <a:extLst>
              <a:ext uri="{FF2B5EF4-FFF2-40B4-BE49-F238E27FC236}">
                <a16:creationId xmlns:a16="http://schemas.microsoft.com/office/drawing/2014/main" id="{CD8D51EB-E6F4-4578-B845-E5D09CFCD73B}"/>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66D0A2F6-6E37-4E81-8125-66E788495A9E}"/>
              </a:ext>
            </a:extLst>
          </p:cNvPr>
          <p:cNvSpPr>
            <a:spLocks noGrp="1"/>
          </p:cNvSpPr>
          <p:nvPr>
            <p:ph type="body" idx="1"/>
          </p:nvPr>
        </p:nvSpPr>
        <p:spPr/>
        <p:txBody>
          <a:bodyPr/>
          <a:lstStyle/>
          <a:p>
            <a:endParaRPr lang="en-AU" dirty="0">
              <a:cs typeface="Arial"/>
            </a:endParaRPr>
          </a:p>
        </p:txBody>
      </p:sp>
    </p:spTree>
    <p:extLst>
      <p:ext uri="{BB962C8B-B14F-4D97-AF65-F5344CB8AC3E}">
        <p14:creationId xmlns:p14="http://schemas.microsoft.com/office/powerpoint/2010/main" val="327847762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319B6FC-AAAF-44F6-B410-D1F5C85ADD3D}" type="slidenum">
              <a:rPr lang="en-AU" smtClean="0"/>
              <a:pPr/>
              <a:t>115</a:t>
            </a:fld>
            <a:endParaRPr lang="en-AU"/>
          </a:p>
        </p:txBody>
      </p:sp>
      <p:sp>
        <p:nvSpPr>
          <p:cNvPr id="6" name="Slide Image Placeholder 5">
            <a:extLst>
              <a:ext uri="{FF2B5EF4-FFF2-40B4-BE49-F238E27FC236}">
                <a16:creationId xmlns:a16="http://schemas.microsoft.com/office/drawing/2014/main" id="{29959E99-78EB-4DCE-BABF-3F31CC74314F}"/>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C279B85A-77B9-493E-B32D-4391DBC1F492}"/>
              </a:ext>
            </a:extLst>
          </p:cNvPr>
          <p:cNvSpPr>
            <a:spLocks noGrp="1"/>
          </p:cNvSpPr>
          <p:nvPr>
            <p:ph type="body" idx="1"/>
          </p:nvPr>
        </p:nvSpPr>
        <p:spPr/>
        <p:txBody>
          <a:bodyPr/>
          <a:lstStyle/>
          <a:p>
            <a:endParaRPr lang="en-AU" dirty="0">
              <a:cs typeface="Arial"/>
            </a:endParaRPr>
          </a:p>
        </p:txBody>
      </p:sp>
    </p:spTree>
    <p:extLst>
      <p:ext uri="{BB962C8B-B14F-4D97-AF65-F5344CB8AC3E}">
        <p14:creationId xmlns:p14="http://schemas.microsoft.com/office/powerpoint/2010/main" val="208111748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319B6FC-AAAF-44F6-B410-D1F5C85ADD3D}" type="slidenum">
              <a:rPr lang="en-AU" smtClean="0"/>
              <a:pPr/>
              <a:t>116</a:t>
            </a:fld>
            <a:endParaRPr lang="en-AU"/>
          </a:p>
        </p:txBody>
      </p:sp>
      <p:sp>
        <p:nvSpPr>
          <p:cNvPr id="6" name="Slide Image Placeholder 5">
            <a:extLst>
              <a:ext uri="{FF2B5EF4-FFF2-40B4-BE49-F238E27FC236}">
                <a16:creationId xmlns:a16="http://schemas.microsoft.com/office/drawing/2014/main" id="{00BF07EB-E52F-4F5B-B504-1B1FCE150655}"/>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96F707EB-9B35-48B5-8958-E440504BBA9D}"/>
              </a:ext>
            </a:extLst>
          </p:cNvPr>
          <p:cNvSpPr>
            <a:spLocks noGrp="1"/>
          </p:cNvSpPr>
          <p:nvPr>
            <p:ph type="body" idx="1"/>
          </p:nvPr>
        </p:nvSpPr>
        <p:spPr/>
        <p:txBody>
          <a:bodyPr/>
          <a:lstStyle/>
          <a:p>
            <a:endParaRPr lang="en-AU" dirty="0">
              <a:cs typeface="Arial"/>
            </a:endParaRPr>
          </a:p>
        </p:txBody>
      </p:sp>
    </p:spTree>
    <p:extLst>
      <p:ext uri="{BB962C8B-B14F-4D97-AF65-F5344CB8AC3E}">
        <p14:creationId xmlns:p14="http://schemas.microsoft.com/office/powerpoint/2010/main" val="274723831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117</a:t>
            </a:fld>
            <a:endParaRPr lang="en-AU"/>
          </a:p>
        </p:txBody>
      </p:sp>
      <p:sp>
        <p:nvSpPr>
          <p:cNvPr id="6" name="Slide Image Placeholder 5">
            <a:extLst>
              <a:ext uri="{FF2B5EF4-FFF2-40B4-BE49-F238E27FC236}">
                <a16:creationId xmlns:a16="http://schemas.microsoft.com/office/drawing/2014/main" id="{4C33D435-C68C-460E-8535-9B5616CEACF0}"/>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EFE320B4-D2D0-40C7-84B2-2C0FA7CD62E8}"/>
              </a:ext>
            </a:extLst>
          </p:cNvPr>
          <p:cNvSpPr>
            <a:spLocks noGrp="1"/>
          </p:cNvSpPr>
          <p:nvPr>
            <p:ph type="body" idx="1"/>
          </p:nvPr>
        </p:nvSpPr>
        <p:spPr/>
        <p:txBody>
          <a:bodyPr/>
          <a:lstStyle/>
          <a:p>
            <a:endParaRPr lang="en-AU" dirty="0">
              <a:latin typeface="Arial"/>
              <a:cs typeface="Arial"/>
            </a:endParaRPr>
          </a:p>
        </p:txBody>
      </p:sp>
    </p:spTree>
    <p:extLst>
      <p:ext uri="{BB962C8B-B14F-4D97-AF65-F5344CB8AC3E}">
        <p14:creationId xmlns:p14="http://schemas.microsoft.com/office/powerpoint/2010/main" val="349291176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AU" dirty="0"/>
              <a:t>.</a:t>
            </a:r>
          </a:p>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319B6FC-AAAF-44F6-B410-D1F5C85ADD3D}" type="slidenum">
              <a:rPr lang="en-AU" smtClean="0"/>
              <a:pPr/>
              <a:t>118</a:t>
            </a:fld>
            <a:endParaRPr lang="en-AU"/>
          </a:p>
        </p:txBody>
      </p:sp>
      <p:sp>
        <p:nvSpPr>
          <p:cNvPr id="7" name="Slide Image Placeholder 6">
            <a:extLst>
              <a:ext uri="{FF2B5EF4-FFF2-40B4-BE49-F238E27FC236}">
                <a16:creationId xmlns:a16="http://schemas.microsoft.com/office/drawing/2014/main" id="{5A7DD356-108F-48A5-A365-9BBF66BEE7A7}"/>
              </a:ext>
            </a:extLst>
          </p:cNvPr>
          <p:cNvSpPr>
            <a:spLocks noGrp="1" noRot="1" noChangeAspect="1"/>
          </p:cNvSpPr>
          <p:nvPr>
            <p:ph type="sldImg"/>
          </p:nvPr>
        </p:nvSpPr>
        <p:spPr>
          <a:xfrm>
            <a:off x="-85312250" y="1744663"/>
            <a:ext cx="200280588" cy="112658525"/>
          </a:xfrm>
        </p:spPr>
      </p:sp>
    </p:spTree>
    <p:extLst>
      <p:ext uri="{BB962C8B-B14F-4D97-AF65-F5344CB8AC3E}">
        <p14:creationId xmlns:p14="http://schemas.microsoft.com/office/powerpoint/2010/main" val="258047582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319B6FC-AAAF-44F6-B410-D1F5C85ADD3D}" type="slidenum">
              <a:rPr lang="en-AU" smtClean="0"/>
              <a:pPr/>
              <a:t>119</a:t>
            </a:fld>
            <a:endParaRPr lang="en-AU"/>
          </a:p>
        </p:txBody>
      </p:sp>
      <p:sp>
        <p:nvSpPr>
          <p:cNvPr id="7" name="Slide Image Placeholder 6">
            <a:extLst>
              <a:ext uri="{FF2B5EF4-FFF2-40B4-BE49-F238E27FC236}">
                <a16:creationId xmlns:a16="http://schemas.microsoft.com/office/drawing/2014/main" id="{99BFFC5F-ED23-4714-A415-0235F6429684}"/>
              </a:ext>
            </a:extLst>
          </p:cNvPr>
          <p:cNvSpPr>
            <a:spLocks noGrp="1" noRot="1" noChangeAspect="1"/>
          </p:cNvSpPr>
          <p:nvPr>
            <p:ph type="sldImg"/>
          </p:nvPr>
        </p:nvSpPr>
        <p:spPr/>
      </p:sp>
    </p:spTree>
    <p:extLst>
      <p:ext uri="{BB962C8B-B14F-4D97-AF65-F5344CB8AC3E}">
        <p14:creationId xmlns:p14="http://schemas.microsoft.com/office/powerpoint/2010/main" val="406087485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cs typeface="Arial"/>
            </a:endParaRPr>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319B6FC-AAAF-44F6-B410-D1F5C85ADD3D}" type="slidenum">
              <a:rPr lang="en-AU" smtClean="0"/>
              <a:pPr/>
              <a:t>120</a:t>
            </a:fld>
            <a:endParaRPr lang="en-AU"/>
          </a:p>
        </p:txBody>
      </p:sp>
      <p:sp>
        <p:nvSpPr>
          <p:cNvPr id="7" name="Slide Image Placeholder 6">
            <a:extLst>
              <a:ext uri="{FF2B5EF4-FFF2-40B4-BE49-F238E27FC236}">
                <a16:creationId xmlns:a16="http://schemas.microsoft.com/office/drawing/2014/main" id="{C9983F18-86B4-4B8C-89BE-42BE65F3BCAD}"/>
              </a:ext>
            </a:extLst>
          </p:cNvPr>
          <p:cNvSpPr>
            <a:spLocks noGrp="1" noRot="1" noChangeAspect="1"/>
          </p:cNvSpPr>
          <p:nvPr>
            <p:ph type="sldImg"/>
          </p:nvPr>
        </p:nvSpPr>
        <p:spPr/>
      </p:sp>
    </p:spTree>
    <p:extLst>
      <p:ext uri="{BB962C8B-B14F-4D97-AF65-F5344CB8AC3E}">
        <p14:creationId xmlns:p14="http://schemas.microsoft.com/office/powerpoint/2010/main" val="125499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cs typeface="Arial"/>
            </a:endParaRPr>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12</a:t>
            </a:fld>
            <a:endParaRPr lang="en-AU"/>
          </a:p>
        </p:txBody>
      </p:sp>
      <p:sp>
        <p:nvSpPr>
          <p:cNvPr id="7" name="Slide Image Placeholder 6">
            <a:extLst>
              <a:ext uri="{FF2B5EF4-FFF2-40B4-BE49-F238E27FC236}">
                <a16:creationId xmlns:a16="http://schemas.microsoft.com/office/drawing/2014/main" id="{5A6A2865-D3A6-4C4F-9247-591CE8757A81}"/>
              </a:ext>
            </a:extLst>
          </p:cNvPr>
          <p:cNvSpPr>
            <a:spLocks noGrp="1" noRot="1" noChangeAspect="1"/>
          </p:cNvSpPr>
          <p:nvPr>
            <p:ph type="sldImg"/>
          </p:nvPr>
        </p:nvSpPr>
        <p:spPr/>
      </p:sp>
    </p:spTree>
    <p:extLst>
      <p:ext uri="{BB962C8B-B14F-4D97-AF65-F5344CB8AC3E}">
        <p14:creationId xmlns:p14="http://schemas.microsoft.com/office/powerpoint/2010/main" val="40951260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121</a:t>
            </a:fld>
            <a:endParaRPr lang="en-AU"/>
          </a:p>
        </p:txBody>
      </p:sp>
      <p:sp>
        <p:nvSpPr>
          <p:cNvPr id="6" name="Slide Image Placeholder 5">
            <a:extLst>
              <a:ext uri="{FF2B5EF4-FFF2-40B4-BE49-F238E27FC236}">
                <a16:creationId xmlns:a16="http://schemas.microsoft.com/office/drawing/2014/main" id="{09472228-3EFE-4EDE-B8CB-421A3FF78DC9}"/>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4CF6A7DA-90AA-4AE2-AB58-67B7785C2850}"/>
              </a:ext>
            </a:extLst>
          </p:cNvPr>
          <p:cNvSpPr>
            <a:spLocks noGrp="1"/>
          </p:cNvSpPr>
          <p:nvPr>
            <p:ph type="body" idx="1"/>
          </p:nvPr>
        </p:nvSpPr>
        <p:spPr/>
        <p:txBody>
          <a:bodyPr/>
          <a:lstStyle/>
          <a:p>
            <a:endParaRPr lang="en-AU" dirty="0">
              <a:cs typeface="Arial"/>
            </a:endParaRPr>
          </a:p>
        </p:txBody>
      </p:sp>
    </p:spTree>
    <p:extLst>
      <p:ext uri="{BB962C8B-B14F-4D97-AF65-F5344CB8AC3E}">
        <p14:creationId xmlns:p14="http://schemas.microsoft.com/office/powerpoint/2010/main" val="177565702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319B6FC-AAAF-44F6-B410-D1F5C85ADD3D}" type="slidenum">
              <a:rPr lang="en-AU" smtClean="0"/>
              <a:pPr/>
              <a:t>122</a:t>
            </a:fld>
            <a:endParaRPr lang="en-AU"/>
          </a:p>
        </p:txBody>
      </p:sp>
      <p:sp>
        <p:nvSpPr>
          <p:cNvPr id="6" name="Slide Image Placeholder 5">
            <a:extLst>
              <a:ext uri="{FF2B5EF4-FFF2-40B4-BE49-F238E27FC236}">
                <a16:creationId xmlns:a16="http://schemas.microsoft.com/office/drawing/2014/main" id="{92026775-5B1B-44E3-819E-EFE6F74CEC74}"/>
              </a:ext>
            </a:extLst>
          </p:cNvPr>
          <p:cNvSpPr>
            <a:spLocks noGrp="1" noRot="1" noChangeAspect="1"/>
          </p:cNvSpPr>
          <p:nvPr>
            <p:ph type="sldImg"/>
          </p:nvPr>
        </p:nvSpPr>
        <p:spPr>
          <a:xfrm>
            <a:off x="-85312250" y="1744663"/>
            <a:ext cx="200280588" cy="112658525"/>
          </a:xfrm>
        </p:spPr>
      </p:sp>
      <p:sp>
        <p:nvSpPr>
          <p:cNvPr id="7" name="Notes Placeholder 6">
            <a:extLst>
              <a:ext uri="{FF2B5EF4-FFF2-40B4-BE49-F238E27FC236}">
                <a16:creationId xmlns:a16="http://schemas.microsoft.com/office/drawing/2014/main" id="{17178C27-7891-47BC-A7D5-B02FE1EDF758}"/>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94027605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319B6FC-AAAF-44F6-B410-D1F5C85ADD3D}" type="slidenum">
              <a:rPr lang="en-AU" smtClean="0"/>
              <a:pPr/>
              <a:t>123</a:t>
            </a:fld>
            <a:endParaRPr lang="en-AU"/>
          </a:p>
        </p:txBody>
      </p:sp>
      <p:sp>
        <p:nvSpPr>
          <p:cNvPr id="6" name="Slide Image Placeholder 5">
            <a:extLst>
              <a:ext uri="{FF2B5EF4-FFF2-40B4-BE49-F238E27FC236}">
                <a16:creationId xmlns:a16="http://schemas.microsoft.com/office/drawing/2014/main" id="{000731C0-655B-4FD9-983D-A441AF27AC8B}"/>
              </a:ext>
            </a:extLst>
          </p:cNvPr>
          <p:cNvSpPr>
            <a:spLocks noGrp="1" noRot="1" noChangeAspect="1"/>
          </p:cNvSpPr>
          <p:nvPr>
            <p:ph type="sldImg"/>
          </p:nvPr>
        </p:nvSpPr>
        <p:spPr>
          <a:xfrm>
            <a:off x="-85312250" y="1744663"/>
            <a:ext cx="200280588" cy="112658525"/>
          </a:xfrm>
        </p:spPr>
      </p:sp>
      <p:sp>
        <p:nvSpPr>
          <p:cNvPr id="7" name="Notes Placeholder 6">
            <a:extLst>
              <a:ext uri="{FF2B5EF4-FFF2-40B4-BE49-F238E27FC236}">
                <a16:creationId xmlns:a16="http://schemas.microsoft.com/office/drawing/2014/main" id="{1EABB86A-A89F-44AF-8D22-7BD9F3499662}"/>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58280092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319B6FC-AAAF-44F6-B410-D1F5C85ADD3D}" type="slidenum">
              <a:rPr lang="en-AU" smtClean="0"/>
              <a:pPr/>
              <a:t>124</a:t>
            </a:fld>
            <a:endParaRPr lang="en-AU"/>
          </a:p>
        </p:txBody>
      </p:sp>
      <p:sp>
        <p:nvSpPr>
          <p:cNvPr id="6" name="Slide Image Placeholder 5">
            <a:extLst>
              <a:ext uri="{FF2B5EF4-FFF2-40B4-BE49-F238E27FC236}">
                <a16:creationId xmlns:a16="http://schemas.microsoft.com/office/drawing/2014/main" id="{113C7A48-16F9-462F-88C9-BD0F6AC2A7AD}"/>
              </a:ext>
            </a:extLst>
          </p:cNvPr>
          <p:cNvSpPr>
            <a:spLocks noGrp="1" noRot="1" noChangeAspect="1"/>
          </p:cNvSpPr>
          <p:nvPr>
            <p:ph type="sldImg"/>
          </p:nvPr>
        </p:nvSpPr>
        <p:spPr>
          <a:xfrm>
            <a:off x="-85312250" y="1744663"/>
            <a:ext cx="200280588" cy="112658525"/>
          </a:xfrm>
        </p:spPr>
      </p:sp>
      <p:sp>
        <p:nvSpPr>
          <p:cNvPr id="7" name="Notes Placeholder 6">
            <a:extLst>
              <a:ext uri="{FF2B5EF4-FFF2-40B4-BE49-F238E27FC236}">
                <a16:creationId xmlns:a16="http://schemas.microsoft.com/office/drawing/2014/main" id="{12C03FFB-44F9-4FF4-99B1-B111DDB1CA37}"/>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136344916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319B6FC-AAAF-44F6-B410-D1F5C85ADD3D}" type="slidenum">
              <a:rPr lang="en-AU" smtClean="0"/>
              <a:pPr/>
              <a:t>125</a:t>
            </a:fld>
            <a:endParaRPr lang="en-AU"/>
          </a:p>
        </p:txBody>
      </p:sp>
      <p:sp>
        <p:nvSpPr>
          <p:cNvPr id="6" name="Slide Image Placeholder 5">
            <a:extLst>
              <a:ext uri="{FF2B5EF4-FFF2-40B4-BE49-F238E27FC236}">
                <a16:creationId xmlns:a16="http://schemas.microsoft.com/office/drawing/2014/main" id="{0014A5F8-2B66-4966-95B6-5C3CD3A701CE}"/>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84C20CB9-DB2E-45DC-8FA9-1AC5C7E93A19}"/>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44316966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319B6FC-AAAF-44F6-B410-D1F5C85ADD3D}" type="slidenum">
              <a:rPr lang="en-AU" smtClean="0"/>
              <a:pPr/>
              <a:t>126</a:t>
            </a:fld>
            <a:endParaRPr lang="en-AU"/>
          </a:p>
        </p:txBody>
      </p:sp>
      <p:sp>
        <p:nvSpPr>
          <p:cNvPr id="6" name="Slide Image Placeholder 5">
            <a:extLst>
              <a:ext uri="{FF2B5EF4-FFF2-40B4-BE49-F238E27FC236}">
                <a16:creationId xmlns:a16="http://schemas.microsoft.com/office/drawing/2014/main" id="{C062034E-7ACC-4620-847D-033D10057F98}"/>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AA9526FD-1618-4060-AF27-6EFECEC272A2}"/>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44064373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319B6FC-AAAF-44F6-B410-D1F5C85ADD3D}" type="slidenum">
              <a:rPr lang="en-AU" smtClean="0"/>
              <a:pPr/>
              <a:t>127</a:t>
            </a:fld>
            <a:endParaRPr lang="en-AU"/>
          </a:p>
        </p:txBody>
      </p:sp>
      <p:sp>
        <p:nvSpPr>
          <p:cNvPr id="6" name="Slide Image Placeholder 5">
            <a:extLst>
              <a:ext uri="{FF2B5EF4-FFF2-40B4-BE49-F238E27FC236}">
                <a16:creationId xmlns:a16="http://schemas.microsoft.com/office/drawing/2014/main" id="{89770A44-BBC6-4F97-94F6-8108D55C05BB}"/>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B5D3B8E9-B721-4A2B-B639-25ED9818D58D}"/>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31182455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319B6FC-AAAF-44F6-B410-D1F5C85ADD3D}" type="slidenum">
              <a:rPr lang="en-AU" smtClean="0"/>
              <a:pPr/>
              <a:t>128</a:t>
            </a:fld>
            <a:endParaRPr lang="en-AU"/>
          </a:p>
        </p:txBody>
      </p:sp>
      <p:sp>
        <p:nvSpPr>
          <p:cNvPr id="6" name="Slide Image Placeholder 5">
            <a:extLst>
              <a:ext uri="{FF2B5EF4-FFF2-40B4-BE49-F238E27FC236}">
                <a16:creationId xmlns:a16="http://schemas.microsoft.com/office/drawing/2014/main" id="{6D729147-C4B5-4926-B868-CCB846A5ACF6}"/>
              </a:ext>
            </a:extLst>
          </p:cNvPr>
          <p:cNvSpPr>
            <a:spLocks noGrp="1" noRot="1" noChangeAspect="1"/>
          </p:cNvSpPr>
          <p:nvPr>
            <p:ph type="sldImg"/>
          </p:nvPr>
        </p:nvSpPr>
        <p:spPr>
          <a:xfrm>
            <a:off x="-85312250" y="1744663"/>
            <a:ext cx="200280588" cy="112658525"/>
          </a:xfrm>
        </p:spPr>
      </p:sp>
      <p:sp>
        <p:nvSpPr>
          <p:cNvPr id="7" name="Notes Placeholder 6">
            <a:extLst>
              <a:ext uri="{FF2B5EF4-FFF2-40B4-BE49-F238E27FC236}">
                <a16:creationId xmlns:a16="http://schemas.microsoft.com/office/drawing/2014/main" id="{050FB8B4-CE42-4DBF-90AB-18AE157B1332}"/>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49667215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319B6FC-AAAF-44F6-B410-D1F5C85ADD3D}" type="slidenum">
              <a:rPr lang="en-AU" smtClean="0"/>
              <a:pPr/>
              <a:t>129</a:t>
            </a:fld>
            <a:endParaRPr lang="en-AU"/>
          </a:p>
        </p:txBody>
      </p:sp>
      <p:sp>
        <p:nvSpPr>
          <p:cNvPr id="6" name="Slide Image Placeholder 5">
            <a:extLst>
              <a:ext uri="{FF2B5EF4-FFF2-40B4-BE49-F238E27FC236}">
                <a16:creationId xmlns:a16="http://schemas.microsoft.com/office/drawing/2014/main" id="{59EE8E2B-F8FB-4DE7-A558-26DC1A42991E}"/>
              </a:ext>
            </a:extLst>
          </p:cNvPr>
          <p:cNvSpPr>
            <a:spLocks noGrp="1" noRot="1" noChangeAspect="1"/>
          </p:cNvSpPr>
          <p:nvPr>
            <p:ph type="sldImg"/>
          </p:nvPr>
        </p:nvSpPr>
        <p:spPr>
          <a:xfrm>
            <a:off x="-85312250" y="1744663"/>
            <a:ext cx="200280588" cy="112658525"/>
          </a:xfrm>
        </p:spPr>
      </p:sp>
      <p:sp>
        <p:nvSpPr>
          <p:cNvPr id="7" name="Notes Placeholder 6">
            <a:extLst>
              <a:ext uri="{FF2B5EF4-FFF2-40B4-BE49-F238E27FC236}">
                <a16:creationId xmlns:a16="http://schemas.microsoft.com/office/drawing/2014/main" id="{C4235163-491C-470B-B54C-7568066395AC}"/>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40694385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319B6FC-AAAF-44F6-B410-D1F5C85ADD3D}" type="slidenum">
              <a:rPr lang="en-AU" smtClean="0"/>
              <a:pPr/>
              <a:t>130</a:t>
            </a:fld>
            <a:endParaRPr lang="en-AU"/>
          </a:p>
        </p:txBody>
      </p:sp>
      <p:sp>
        <p:nvSpPr>
          <p:cNvPr id="6" name="Slide Image Placeholder 5">
            <a:extLst>
              <a:ext uri="{FF2B5EF4-FFF2-40B4-BE49-F238E27FC236}">
                <a16:creationId xmlns:a16="http://schemas.microsoft.com/office/drawing/2014/main" id="{1207A04A-728C-4081-A9FB-0A89F50DCCE2}"/>
              </a:ext>
            </a:extLst>
          </p:cNvPr>
          <p:cNvSpPr>
            <a:spLocks noGrp="1" noRot="1" noChangeAspect="1"/>
          </p:cNvSpPr>
          <p:nvPr>
            <p:ph type="sldImg"/>
          </p:nvPr>
        </p:nvSpPr>
        <p:spPr>
          <a:xfrm>
            <a:off x="-85312250" y="1744663"/>
            <a:ext cx="200280588" cy="112658525"/>
          </a:xfrm>
        </p:spPr>
      </p:sp>
      <p:sp>
        <p:nvSpPr>
          <p:cNvPr id="7" name="Notes Placeholder 6">
            <a:extLst>
              <a:ext uri="{FF2B5EF4-FFF2-40B4-BE49-F238E27FC236}">
                <a16:creationId xmlns:a16="http://schemas.microsoft.com/office/drawing/2014/main" id="{5BF488CB-C14C-4B46-858F-A8187FAEE8A5}"/>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279325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cs typeface="Arial" charset="0"/>
            </a:endParaRPr>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13</a:t>
            </a:fld>
            <a:endParaRPr lang="en-AU"/>
          </a:p>
        </p:txBody>
      </p:sp>
      <p:sp>
        <p:nvSpPr>
          <p:cNvPr id="7" name="Slide Image Placeholder 6">
            <a:extLst>
              <a:ext uri="{FF2B5EF4-FFF2-40B4-BE49-F238E27FC236}">
                <a16:creationId xmlns:a16="http://schemas.microsoft.com/office/drawing/2014/main" id="{C238BD3B-D28B-4680-9FEB-4B8CE5269DFF}"/>
              </a:ext>
            </a:extLst>
          </p:cNvPr>
          <p:cNvSpPr>
            <a:spLocks noGrp="1" noRot="1" noChangeAspect="1"/>
          </p:cNvSpPr>
          <p:nvPr>
            <p:ph type="sldImg"/>
          </p:nvPr>
        </p:nvSpPr>
        <p:spPr/>
      </p:sp>
    </p:spTree>
    <p:extLst>
      <p:ext uri="{BB962C8B-B14F-4D97-AF65-F5344CB8AC3E}">
        <p14:creationId xmlns:p14="http://schemas.microsoft.com/office/powerpoint/2010/main" val="185105678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131</a:t>
            </a:fld>
            <a:endParaRPr lang="en-AU"/>
          </a:p>
        </p:txBody>
      </p:sp>
      <p:sp>
        <p:nvSpPr>
          <p:cNvPr id="6" name="Slide Image Placeholder 5">
            <a:extLst>
              <a:ext uri="{FF2B5EF4-FFF2-40B4-BE49-F238E27FC236}">
                <a16:creationId xmlns:a16="http://schemas.microsoft.com/office/drawing/2014/main" id="{2BE8DAF3-A609-4FFA-8279-2DB743CA64A1}"/>
              </a:ext>
            </a:extLst>
          </p:cNvPr>
          <p:cNvSpPr>
            <a:spLocks noGrp="1" noRot="1" noChangeAspect="1"/>
          </p:cNvSpPr>
          <p:nvPr>
            <p:ph type="sldImg"/>
          </p:nvPr>
        </p:nvSpPr>
        <p:spPr>
          <a:xfrm>
            <a:off x="-85312250" y="1744663"/>
            <a:ext cx="200280588" cy="112658525"/>
          </a:xfrm>
        </p:spPr>
      </p:sp>
      <p:sp>
        <p:nvSpPr>
          <p:cNvPr id="7" name="Notes Placeholder 6">
            <a:extLst>
              <a:ext uri="{FF2B5EF4-FFF2-40B4-BE49-F238E27FC236}">
                <a16:creationId xmlns:a16="http://schemas.microsoft.com/office/drawing/2014/main" id="{C4245428-07E7-47D5-A57D-00111EDDF0B6}"/>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18909221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319B6FC-AAAF-44F6-B410-D1F5C85ADD3D}" type="slidenum">
              <a:rPr lang="en-AU" smtClean="0"/>
              <a:pPr/>
              <a:t>132</a:t>
            </a:fld>
            <a:endParaRPr lang="en-AU"/>
          </a:p>
        </p:txBody>
      </p:sp>
      <p:sp>
        <p:nvSpPr>
          <p:cNvPr id="6" name="Slide Image Placeholder 5">
            <a:extLst>
              <a:ext uri="{FF2B5EF4-FFF2-40B4-BE49-F238E27FC236}">
                <a16:creationId xmlns:a16="http://schemas.microsoft.com/office/drawing/2014/main" id="{16B8951A-C2D2-45F2-B8FC-D86C7F4C7A8D}"/>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F6434321-D010-4208-BCF8-877D8E200827}"/>
              </a:ext>
            </a:extLst>
          </p:cNvPr>
          <p:cNvSpPr>
            <a:spLocks noGrp="1"/>
          </p:cNvSpPr>
          <p:nvPr>
            <p:ph type="body" idx="1"/>
          </p:nvPr>
        </p:nvSpPr>
        <p:spPr/>
        <p:txBody>
          <a:bodyPr/>
          <a:lstStyle/>
          <a:p>
            <a:endParaRPr lang="en-AU" dirty="0">
              <a:cs typeface="Arial"/>
            </a:endParaRPr>
          </a:p>
        </p:txBody>
      </p:sp>
    </p:spTree>
    <p:extLst>
      <p:ext uri="{BB962C8B-B14F-4D97-AF65-F5344CB8AC3E}">
        <p14:creationId xmlns:p14="http://schemas.microsoft.com/office/powerpoint/2010/main" val="334411655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319B6FC-AAAF-44F6-B410-D1F5C85ADD3D}" type="slidenum">
              <a:rPr lang="en-AU" smtClean="0"/>
              <a:pPr/>
              <a:t>133</a:t>
            </a:fld>
            <a:endParaRPr lang="en-AU"/>
          </a:p>
        </p:txBody>
      </p:sp>
      <p:sp>
        <p:nvSpPr>
          <p:cNvPr id="6" name="Slide Image Placeholder 5">
            <a:extLst>
              <a:ext uri="{FF2B5EF4-FFF2-40B4-BE49-F238E27FC236}">
                <a16:creationId xmlns:a16="http://schemas.microsoft.com/office/drawing/2014/main" id="{16B8951A-C2D2-45F2-B8FC-D86C7F4C7A8D}"/>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F6434321-D010-4208-BCF8-877D8E200827}"/>
              </a:ext>
            </a:extLst>
          </p:cNvPr>
          <p:cNvSpPr>
            <a:spLocks noGrp="1"/>
          </p:cNvSpPr>
          <p:nvPr>
            <p:ph type="body" idx="1"/>
          </p:nvPr>
        </p:nvSpPr>
        <p:spPr/>
        <p:txBody>
          <a:bodyPr/>
          <a:lstStyle/>
          <a:p>
            <a:endParaRPr lang="en-AU" dirty="0">
              <a:cs typeface="Arial"/>
            </a:endParaRPr>
          </a:p>
        </p:txBody>
      </p:sp>
    </p:spTree>
    <p:extLst>
      <p:ext uri="{BB962C8B-B14F-4D97-AF65-F5344CB8AC3E}">
        <p14:creationId xmlns:p14="http://schemas.microsoft.com/office/powerpoint/2010/main" val="328499980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319B6FC-AAAF-44F6-B410-D1F5C85ADD3D}" type="slidenum">
              <a:rPr lang="en-AU" smtClean="0"/>
              <a:pPr/>
              <a:t>134</a:t>
            </a:fld>
            <a:endParaRPr lang="en-AU"/>
          </a:p>
        </p:txBody>
      </p:sp>
      <p:sp>
        <p:nvSpPr>
          <p:cNvPr id="6" name="Slide Image Placeholder 5">
            <a:extLst>
              <a:ext uri="{FF2B5EF4-FFF2-40B4-BE49-F238E27FC236}">
                <a16:creationId xmlns:a16="http://schemas.microsoft.com/office/drawing/2014/main" id="{4C308863-68DB-4134-82A4-A51CC43E3608}"/>
              </a:ext>
            </a:extLst>
          </p:cNvPr>
          <p:cNvSpPr>
            <a:spLocks noGrp="1" noRot="1" noChangeAspect="1"/>
          </p:cNvSpPr>
          <p:nvPr>
            <p:ph type="sldImg"/>
          </p:nvPr>
        </p:nvSpPr>
        <p:spPr>
          <a:xfrm>
            <a:off x="-85312250" y="1744663"/>
            <a:ext cx="200280588" cy="112658525"/>
          </a:xfrm>
        </p:spPr>
      </p:sp>
      <p:sp>
        <p:nvSpPr>
          <p:cNvPr id="7" name="Notes Placeholder 6">
            <a:extLst>
              <a:ext uri="{FF2B5EF4-FFF2-40B4-BE49-F238E27FC236}">
                <a16:creationId xmlns:a16="http://schemas.microsoft.com/office/drawing/2014/main" id="{835FFB3E-AD95-47BC-B520-830829D2B5F7}"/>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57307627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319B6FC-AAAF-44F6-B410-D1F5C85ADD3D}" type="slidenum">
              <a:rPr lang="en-AU" smtClean="0"/>
              <a:pPr/>
              <a:t>135</a:t>
            </a:fld>
            <a:endParaRPr lang="en-AU"/>
          </a:p>
        </p:txBody>
      </p:sp>
      <p:sp>
        <p:nvSpPr>
          <p:cNvPr id="6" name="Slide Image Placeholder 5">
            <a:extLst>
              <a:ext uri="{FF2B5EF4-FFF2-40B4-BE49-F238E27FC236}">
                <a16:creationId xmlns:a16="http://schemas.microsoft.com/office/drawing/2014/main" id="{4C308863-68DB-4134-82A4-A51CC43E3608}"/>
              </a:ext>
            </a:extLst>
          </p:cNvPr>
          <p:cNvSpPr>
            <a:spLocks noGrp="1" noRot="1" noChangeAspect="1"/>
          </p:cNvSpPr>
          <p:nvPr>
            <p:ph type="sldImg"/>
          </p:nvPr>
        </p:nvSpPr>
        <p:spPr>
          <a:xfrm>
            <a:off x="-85312250" y="1744663"/>
            <a:ext cx="200280588" cy="112658525"/>
          </a:xfrm>
        </p:spPr>
      </p:sp>
      <p:sp>
        <p:nvSpPr>
          <p:cNvPr id="7" name="Notes Placeholder 6">
            <a:extLst>
              <a:ext uri="{FF2B5EF4-FFF2-40B4-BE49-F238E27FC236}">
                <a16:creationId xmlns:a16="http://schemas.microsoft.com/office/drawing/2014/main" id="{835FFB3E-AD95-47BC-B520-830829D2B5F7}"/>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08998613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319B6FC-AAAF-44F6-B410-D1F5C85ADD3D}" type="slidenum">
              <a:rPr lang="en-AU" smtClean="0"/>
              <a:pPr/>
              <a:t>136</a:t>
            </a:fld>
            <a:endParaRPr lang="en-AU"/>
          </a:p>
        </p:txBody>
      </p:sp>
      <p:sp>
        <p:nvSpPr>
          <p:cNvPr id="6" name="Slide Image Placeholder 5">
            <a:extLst>
              <a:ext uri="{FF2B5EF4-FFF2-40B4-BE49-F238E27FC236}">
                <a16:creationId xmlns:a16="http://schemas.microsoft.com/office/drawing/2014/main" id="{A272D034-278A-4364-94AE-54946DD0FC59}"/>
              </a:ext>
            </a:extLst>
          </p:cNvPr>
          <p:cNvSpPr>
            <a:spLocks noGrp="1" noRot="1" noChangeAspect="1"/>
          </p:cNvSpPr>
          <p:nvPr>
            <p:ph type="sldImg"/>
          </p:nvPr>
        </p:nvSpPr>
        <p:spPr>
          <a:xfrm>
            <a:off x="-85312250" y="1744663"/>
            <a:ext cx="200280588" cy="112658525"/>
          </a:xfrm>
        </p:spPr>
      </p:sp>
      <p:sp>
        <p:nvSpPr>
          <p:cNvPr id="7" name="Notes Placeholder 6">
            <a:extLst>
              <a:ext uri="{FF2B5EF4-FFF2-40B4-BE49-F238E27FC236}">
                <a16:creationId xmlns:a16="http://schemas.microsoft.com/office/drawing/2014/main" id="{A822D229-04C9-4A52-93FB-2F96CA05DA96}"/>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203788303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137</a:t>
            </a:fld>
            <a:endParaRPr lang="en-AU"/>
          </a:p>
        </p:txBody>
      </p:sp>
      <p:sp>
        <p:nvSpPr>
          <p:cNvPr id="6" name="Slide Image Placeholder 5">
            <a:extLst>
              <a:ext uri="{FF2B5EF4-FFF2-40B4-BE49-F238E27FC236}">
                <a16:creationId xmlns:a16="http://schemas.microsoft.com/office/drawing/2014/main" id="{8C933F64-DA63-42E8-84A2-F026D4D8CC5F}"/>
              </a:ext>
            </a:extLst>
          </p:cNvPr>
          <p:cNvSpPr>
            <a:spLocks noGrp="1" noRot="1" noChangeAspect="1"/>
          </p:cNvSpPr>
          <p:nvPr>
            <p:ph type="sldImg"/>
          </p:nvPr>
        </p:nvSpPr>
        <p:spPr>
          <a:xfrm>
            <a:off x="-85312250" y="1744663"/>
            <a:ext cx="200280588" cy="112658525"/>
          </a:xfrm>
        </p:spPr>
      </p:sp>
      <p:sp>
        <p:nvSpPr>
          <p:cNvPr id="7" name="Notes Placeholder 6">
            <a:extLst>
              <a:ext uri="{FF2B5EF4-FFF2-40B4-BE49-F238E27FC236}">
                <a16:creationId xmlns:a16="http://schemas.microsoft.com/office/drawing/2014/main" id="{D66AE65E-7996-47B0-87A4-71E433A3ADF3}"/>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68086990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319B6FC-AAAF-44F6-B410-D1F5C85ADD3D}" type="slidenum">
              <a:rPr lang="en-AU" smtClean="0"/>
              <a:pPr/>
              <a:t>138</a:t>
            </a:fld>
            <a:endParaRPr lang="en-AU"/>
          </a:p>
        </p:txBody>
      </p:sp>
      <p:sp>
        <p:nvSpPr>
          <p:cNvPr id="6" name="Slide Image Placeholder 5">
            <a:extLst>
              <a:ext uri="{FF2B5EF4-FFF2-40B4-BE49-F238E27FC236}">
                <a16:creationId xmlns:a16="http://schemas.microsoft.com/office/drawing/2014/main" id="{DC829862-C6A1-491B-A1C6-90F15FF4A488}"/>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5E860A1E-23C3-4761-B618-A7AE7177F5EA}"/>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84684331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319B6FC-AAAF-44F6-B410-D1F5C85ADD3D}" type="slidenum">
              <a:rPr lang="en-AU" smtClean="0"/>
              <a:pPr/>
              <a:t>139</a:t>
            </a:fld>
            <a:endParaRPr lang="en-AU"/>
          </a:p>
        </p:txBody>
      </p:sp>
      <p:sp>
        <p:nvSpPr>
          <p:cNvPr id="10" name="Slide Image Placeholder 9">
            <a:extLst>
              <a:ext uri="{FF2B5EF4-FFF2-40B4-BE49-F238E27FC236}">
                <a16:creationId xmlns:a16="http://schemas.microsoft.com/office/drawing/2014/main" id="{C7859787-1AD5-43D8-92BD-4EAD2B56E596}"/>
              </a:ext>
            </a:extLst>
          </p:cNvPr>
          <p:cNvSpPr>
            <a:spLocks noGrp="1" noRot="1" noChangeAspect="1"/>
          </p:cNvSpPr>
          <p:nvPr>
            <p:ph type="sldImg"/>
          </p:nvPr>
        </p:nvSpPr>
        <p:spPr/>
      </p:sp>
    </p:spTree>
    <p:extLst>
      <p:ext uri="{BB962C8B-B14F-4D97-AF65-F5344CB8AC3E}">
        <p14:creationId xmlns:p14="http://schemas.microsoft.com/office/powerpoint/2010/main" val="31650423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140</a:t>
            </a:fld>
            <a:endParaRPr lang="en-AU"/>
          </a:p>
        </p:txBody>
      </p:sp>
      <p:sp>
        <p:nvSpPr>
          <p:cNvPr id="6" name="Slide Image Placeholder 5">
            <a:extLst>
              <a:ext uri="{FF2B5EF4-FFF2-40B4-BE49-F238E27FC236}">
                <a16:creationId xmlns:a16="http://schemas.microsoft.com/office/drawing/2014/main" id="{D00FE0BE-02CD-4941-8BD8-375975CF6068}"/>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AB7ED2B5-C730-408E-A16A-57C94D946698}"/>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2220658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072611" y="118611499"/>
            <a:ext cx="23525556" cy="44271291"/>
          </a:xfrm>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14</a:t>
            </a:fld>
            <a:endParaRPr lang="en-AU"/>
          </a:p>
        </p:txBody>
      </p:sp>
      <p:sp>
        <p:nvSpPr>
          <p:cNvPr id="7" name="Slide Image Placeholder 6">
            <a:extLst>
              <a:ext uri="{FF2B5EF4-FFF2-40B4-BE49-F238E27FC236}">
                <a16:creationId xmlns:a16="http://schemas.microsoft.com/office/drawing/2014/main" id="{CEB58710-D6EC-4BAB-BCA2-BA9C1DB666A2}"/>
              </a:ext>
            </a:extLst>
          </p:cNvPr>
          <p:cNvSpPr>
            <a:spLocks noGrp="1" noRot="1" noChangeAspect="1"/>
          </p:cNvSpPr>
          <p:nvPr>
            <p:ph type="sldImg"/>
          </p:nvPr>
        </p:nvSpPr>
        <p:spPr>
          <a:xfrm>
            <a:off x="-85324950" y="3673475"/>
            <a:ext cx="200312338" cy="112675988"/>
          </a:xfrm>
        </p:spPr>
      </p:sp>
    </p:spTree>
    <p:extLst>
      <p:ext uri="{BB962C8B-B14F-4D97-AF65-F5344CB8AC3E}">
        <p14:creationId xmlns:p14="http://schemas.microsoft.com/office/powerpoint/2010/main" val="379055480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141</a:t>
            </a:fld>
            <a:endParaRPr lang="en-AU"/>
          </a:p>
        </p:txBody>
      </p:sp>
      <p:sp>
        <p:nvSpPr>
          <p:cNvPr id="7" name="Slide Image Placeholder 6">
            <a:extLst>
              <a:ext uri="{FF2B5EF4-FFF2-40B4-BE49-F238E27FC236}">
                <a16:creationId xmlns:a16="http://schemas.microsoft.com/office/drawing/2014/main" id="{E2060049-3556-4C36-89FB-CBEF5C65D21C}"/>
              </a:ext>
            </a:extLst>
          </p:cNvPr>
          <p:cNvSpPr>
            <a:spLocks noGrp="1" noRot="1" noChangeAspect="1"/>
          </p:cNvSpPr>
          <p:nvPr>
            <p:ph type="sldImg"/>
          </p:nvPr>
        </p:nvSpPr>
        <p:spPr/>
      </p:sp>
    </p:spTree>
    <p:extLst>
      <p:ext uri="{BB962C8B-B14F-4D97-AF65-F5344CB8AC3E}">
        <p14:creationId xmlns:p14="http://schemas.microsoft.com/office/powerpoint/2010/main" val="36665677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142</a:t>
            </a:fld>
            <a:endParaRPr lang="en-AU"/>
          </a:p>
        </p:txBody>
      </p:sp>
      <p:sp>
        <p:nvSpPr>
          <p:cNvPr id="7" name="Slide Image Placeholder 6">
            <a:extLst>
              <a:ext uri="{FF2B5EF4-FFF2-40B4-BE49-F238E27FC236}">
                <a16:creationId xmlns:a16="http://schemas.microsoft.com/office/drawing/2014/main" id="{DFB242B7-EEF9-4050-BCD8-FDFDD96DA2A6}"/>
              </a:ext>
            </a:extLst>
          </p:cNvPr>
          <p:cNvSpPr>
            <a:spLocks noGrp="1" noRot="1" noChangeAspect="1"/>
          </p:cNvSpPr>
          <p:nvPr>
            <p:ph type="sldImg"/>
          </p:nvPr>
        </p:nvSpPr>
        <p:spPr/>
      </p:sp>
    </p:spTree>
    <p:extLst>
      <p:ext uri="{BB962C8B-B14F-4D97-AF65-F5344CB8AC3E}">
        <p14:creationId xmlns:p14="http://schemas.microsoft.com/office/powerpoint/2010/main" val="49246091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143</a:t>
            </a:fld>
            <a:endParaRPr lang="en-AU"/>
          </a:p>
        </p:txBody>
      </p:sp>
      <p:sp>
        <p:nvSpPr>
          <p:cNvPr id="6" name="Slide Image Placeholder 5">
            <a:extLst>
              <a:ext uri="{FF2B5EF4-FFF2-40B4-BE49-F238E27FC236}">
                <a16:creationId xmlns:a16="http://schemas.microsoft.com/office/drawing/2014/main" id="{341082A4-19D7-4C59-944D-3D45CBC9E071}"/>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8F0DB30F-6705-4513-9F33-B724CD8D7CC8}"/>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111865658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144</a:t>
            </a:fld>
            <a:endParaRPr lang="en-AU"/>
          </a:p>
        </p:txBody>
      </p:sp>
      <p:sp>
        <p:nvSpPr>
          <p:cNvPr id="6" name="Slide Image Placeholder 5">
            <a:extLst>
              <a:ext uri="{FF2B5EF4-FFF2-40B4-BE49-F238E27FC236}">
                <a16:creationId xmlns:a16="http://schemas.microsoft.com/office/drawing/2014/main" id="{B6B26FAE-8889-4608-9F9C-B2CA2935452C}"/>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6A7C918E-BD78-46D6-BA13-FBB4BA3F2788}"/>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102617354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145</a:t>
            </a:fld>
            <a:endParaRPr lang="en-AU"/>
          </a:p>
        </p:txBody>
      </p:sp>
      <p:sp>
        <p:nvSpPr>
          <p:cNvPr id="6" name="Slide Image Placeholder 5">
            <a:extLst>
              <a:ext uri="{FF2B5EF4-FFF2-40B4-BE49-F238E27FC236}">
                <a16:creationId xmlns:a16="http://schemas.microsoft.com/office/drawing/2014/main" id="{C8601D3D-2BFA-492A-B251-987D2F3A68B4}"/>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9D7B41E0-FEB4-4620-9EA0-4338A7F62E04}"/>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97247759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146</a:t>
            </a:fld>
            <a:endParaRPr lang="en-AU"/>
          </a:p>
        </p:txBody>
      </p:sp>
      <p:sp>
        <p:nvSpPr>
          <p:cNvPr id="7" name="Slide Image Placeholder 6">
            <a:extLst>
              <a:ext uri="{FF2B5EF4-FFF2-40B4-BE49-F238E27FC236}">
                <a16:creationId xmlns:a16="http://schemas.microsoft.com/office/drawing/2014/main" id="{0E62D3EA-6166-4A21-B4E6-C347E39F16E7}"/>
              </a:ext>
            </a:extLst>
          </p:cNvPr>
          <p:cNvSpPr>
            <a:spLocks noGrp="1" noRot="1" noChangeAspect="1"/>
          </p:cNvSpPr>
          <p:nvPr>
            <p:ph type="sldImg"/>
          </p:nvPr>
        </p:nvSpPr>
        <p:spPr/>
      </p:sp>
    </p:spTree>
    <p:extLst>
      <p:ext uri="{BB962C8B-B14F-4D97-AF65-F5344CB8AC3E}">
        <p14:creationId xmlns:p14="http://schemas.microsoft.com/office/powerpoint/2010/main" val="298559615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147</a:t>
            </a:fld>
            <a:endParaRPr lang="en-AU"/>
          </a:p>
        </p:txBody>
      </p:sp>
      <p:sp>
        <p:nvSpPr>
          <p:cNvPr id="7" name="Slide Image Placeholder 6">
            <a:extLst>
              <a:ext uri="{FF2B5EF4-FFF2-40B4-BE49-F238E27FC236}">
                <a16:creationId xmlns:a16="http://schemas.microsoft.com/office/drawing/2014/main" id="{CB19D878-F5E8-47B9-831B-42D087632C5B}"/>
              </a:ext>
            </a:extLst>
          </p:cNvPr>
          <p:cNvSpPr>
            <a:spLocks noGrp="1" noRot="1" noChangeAspect="1"/>
          </p:cNvSpPr>
          <p:nvPr>
            <p:ph type="sldImg"/>
          </p:nvPr>
        </p:nvSpPr>
        <p:spPr/>
      </p:sp>
    </p:spTree>
    <p:extLst>
      <p:ext uri="{BB962C8B-B14F-4D97-AF65-F5344CB8AC3E}">
        <p14:creationId xmlns:p14="http://schemas.microsoft.com/office/powerpoint/2010/main" val="383190827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148</a:t>
            </a:fld>
            <a:endParaRPr lang="en-AU"/>
          </a:p>
        </p:txBody>
      </p:sp>
      <p:sp>
        <p:nvSpPr>
          <p:cNvPr id="7" name="Slide Image Placeholder 6">
            <a:extLst>
              <a:ext uri="{FF2B5EF4-FFF2-40B4-BE49-F238E27FC236}">
                <a16:creationId xmlns:a16="http://schemas.microsoft.com/office/drawing/2014/main" id="{BF1C3EFD-8AAF-423B-9162-C555E3F88A4C}"/>
              </a:ext>
            </a:extLst>
          </p:cNvPr>
          <p:cNvSpPr>
            <a:spLocks noGrp="1" noRot="1" noChangeAspect="1"/>
          </p:cNvSpPr>
          <p:nvPr>
            <p:ph type="sldImg"/>
          </p:nvPr>
        </p:nvSpPr>
        <p:spPr/>
      </p:sp>
    </p:spTree>
    <p:extLst>
      <p:ext uri="{BB962C8B-B14F-4D97-AF65-F5344CB8AC3E}">
        <p14:creationId xmlns:p14="http://schemas.microsoft.com/office/powerpoint/2010/main" val="91877195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149</a:t>
            </a:fld>
            <a:endParaRPr lang="en-AU"/>
          </a:p>
        </p:txBody>
      </p:sp>
      <p:sp>
        <p:nvSpPr>
          <p:cNvPr id="7" name="Slide Image Placeholder 6">
            <a:extLst>
              <a:ext uri="{FF2B5EF4-FFF2-40B4-BE49-F238E27FC236}">
                <a16:creationId xmlns:a16="http://schemas.microsoft.com/office/drawing/2014/main" id="{E8AE50E8-FE55-4DD1-8E6E-1EE5FD14E4A7}"/>
              </a:ext>
            </a:extLst>
          </p:cNvPr>
          <p:cNvSpPr>
            <a:spLocks noGrp="1" noRot="1" noChangeAspect="1"/>
          </p:cNvSpPr>
          <p:nvPr>
            <p:ph type="sldImg"/>
          </p:nvPr>
        </p:nvSpPr>
        <p:spPr/>
      </p:sp>
    </p:spTree>
    <p:extLst>
      <p:ext uri="{BB962C8B-B14F-4D97-AF65-F5344CB8AC3E}">
        <p14:creationId xmlns:p14="http://schemas.microsoft.com/office/powerpoint/2010/main" val="49402448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150</a:t>
            </a:fld>
            <a:endParaRPr lang="en-AU"/>
          </a:p>
        </p:txBody>
      </p:sp>
      <p:sp>
        <p:nvSpPr>
          <p:cNvPr id="7" name="Slide Image Placeholder 6">
            <a:extLst>
              <a:ext uri="{FF2B5EF4-FFF2-40B4-BE49-F238E27FC236}">
                <a16:creationId xmlns:a16="http://schemas.microsoft.com/office/drawing/2014/main" id="{9683A8C4-BA73-4BB9-99B3-B00CB62B0940}"/>
              </a:ext>
            </a:extLst>
          </p:cNvPr>
          <p:cNvSpPr>
            <a:spLocks noGrp="1" noRot="1" noChangeAspect="1"/>
          </p:cNvSpPr>
          <p:nvPr>
            <p:ph type="sldImg"/>
          </p:nvPr>
        </p:nvSpPr>
        <p:spPr/>
      </p:sp>
    </p:spTree>
    <p:extLst>
      <p:ext uri="{BB962C8B-B14F-4D97-AF65-F5344CB8AC3E}">
        <p14:creationId xmlns:p14="http://schemas.microsoft.com/office/powerpoint/2010/main" val="3869935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15</a:t>
            </a:fld>
            <a:endParaRPr lang="en-AU"/>
          </a:p>
        </p:txBody>
      </p:sp>
      <p:sp>
        <p:nvSpPr>
          <p:cNvPr id="6" name="Slide Image Placeholder 5">
            <a:extLst>
              <a:ext uri="{FF2B5EF4-FFF2-40B4-BE49-F238E27FC236}">
                <a16:creationId xmlns:a16="http://schemas.microsoft.com/office/drawing/2014/main" id="{5AF96A70-3CE2-4E89-B686-DE3B15E5AD29}"/>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1BE88A09-45A7-4008-9169-D81E9DEC2E3E}"/>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2292882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151</a:t>
            </a:fld>
            <a:endParaRPr lang="en-AU"/>
          </a:p>
        </p:txBody>
      </p:sp>
      <p:sp>
        <p:nvSpPr>
          <p:cNvPr id="7" name="Slide Image Placeholder 6">
            <a:extLst>
              <a:ext uri="{FF2B5EF4-FFF2-40B4-BE49-F238E27FC236}">
                <a16:creationId xmlns:a16="http://schemas.microsoft.com/office/drawing/2014/main" id="{D51409DC-C7BD-4BB5-B4DE-C4937C151E26}"/>
              </a:ext>
            </a:extLst>
          </p:cNvPr>
          <p:cNvSpPr>
            <a:spLocks noGrp="1" noRot="1" noChangeAspect="1"/>
          </p:cNvSpPr>
          <p:nvPr>
            <p:ph type="sldImg"/>
          </p:nvPr>
        </p:nvSpPr>
        <p:spPr/>
      </p:sp>
    </p:spTree>
    <p:extLst>
      <p:ext uri="{BB962C8B-B14F-4D97-AF65-F5344CB8AC3E}">
        <p14:creationId xmlns:p14="http://schemas.microsoft.com/office/powerpoint/2010/main" val="134938809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152</a:t>
            </a:fld>
            <a:endParaRPr lang="en-AU"/>
          </a:p>
        </p:txBody>
      </p:sp>
      <p:sp>
        <p:nvSpPr>
          <p:cNvPr id="7" name="Slide Image Placeholder 6">
            <a:extLst>
              <a:ext uri="{FF2B5EF4-FFF2-40B4-BE49-F238E27FC236}">
                <a16:creationId xmlns:a16="http://schemas.microsoft.com/office/drawing/2014/main" id="{CFF2B00F-76CA-4E25-904E-67C9FD70415B}"/>
              </a:ext>
            </a:extLst>
          </p:cNvPr>
          <p:cNvSpPr>
            <a:spLocks noGrp="1" noRot="1" noChangeAspect="1"/>
          </p:cNvSpPr>
          <p:nvPr>
            <p:ph type="sldImg"/>
          </p:nvPr>
        </p:nvSpPr>
        <p:spPr/>
      </p:sp>
    </p:spTree>
    <p:extLst>
      <p:ext uri="{BB962C8B-B14F-4D97-AF65-F5344CB8AC3E}">
        <p14:creationId xmlns:p14="http://schemas.microsoft.com/office/powerpoint/2010/main" val="99218245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153</a:t>
            </a:fld>
            <a:endParaRPr lang="en-AU"/>
          </a:p>
        </p:txBody>
      </p:sp>
      <p:sp>
        <p:nvSpPr>
          <p:cNvPr id="7" name="Slide Image Placeholder 6">
            <a:extLst>
              <a:ext uri="{FF2B5EF4-FFF2-40B4-BE49-F238E27FC236}">
                <a16:creationId xmlns:a16="http://schemas.microsoft.com/office/drawing/2014/main" id="{BFDFBEFB-F070-4A60-B04E-9D40D06941AD}"/>
              </a:ext>
            </a:extLst>
          </p:cNvPr>
          <p:cNvSpPr>
            <a:spLocks noGrp="1" noRot="1" noChangeAspect="1"/>
          </p:cNvSpPr>
          <p:nvPr>
            <p:ph type="sldImg"/>
          </p:nvPr>
        </p:nvSpPr>
        <p:spPr/>
      </p:sp>
    </p:spTree>
    <p:extLst>
      <p:ext uri="{BB962C8B-B14F-4D97-AF65-F5344CB8AC3E}">
        <p14:creationId xmlns:p14="http://schemas.microsoft.com/office/powerpoint/2010/main" val="122008726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154</a:t>
            </a:fld>
            <a:endParaRPr lang="en-AU"/>
          </a:p>
        </p:txBody>
      </p:sp>
      <p:sp>
        <p:nvSpPr>
          <p:cNvPr id="6" name="Slide Image Placeholder 5">
            <a:extLst>
              <a:ext uri="{FF2B5EF4-FFF2-40B4-BE49-F238E27FC236}">
                <a16:creationId xmlns:a16="http://schemas.microsoft.com/office/drawing/2014/main" id="{6FBD630F-1DFA-4554-A37D-31ADBC63B712}"/>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85B742D8-6441-4149-8FCD-C2A1FB093EAD}"/>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64958786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155</a:t>
            </a:fld>
            <a:endParaRPr lang="en-AU"/>
          </a:p>
        </p:txBody>
      </p:sp>
      <p:sp>
        <p:nvSpPr>
          <p:cNvPr id="6" name="Slide Image Placeholder 5">
            <a:extLst>
              <a:ext uri="{FF2B5EF4-FFF2-40B4-BE49-F238E27FC236}">
                <a16:creationId xmlns:a16="http://schemas.microsoft.com/office/drawing/2014/main" id="{842FBFEB-0177-40A0-B7BD-A5F20B1651AD}"/>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F34F74BB-352D-42E4-8586-9E5D4E3461C8}"/>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50957401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156</a:t>
            </a:fld>
            <a:endParaRPr lang="en-AU"/>
          </a:p>
        </p:txBody>
      </p:sp>
      <p:sp>
        <p:nvSpPr>
          <p:cNvPr id="7" name="Slide Image Placeholder 6">
            <a:extLst>
              <a:ext uri="{FF2B5EF4-FFF2-40B4-BE49-F238E27FC236}">
                <a16:creationId xmlns:a16="http://schemas.microsoft.com/office/drawing/2014/main" id="{15FE42C8-0F52-4E93-AF05-11C6C636A4FA}"/>
              </a:ext>
            </a:extLst>
          </p:cNvPr>
          <p:cNvSpPr>
            <a:spLocks noGrp="1" noRot="1" noChangeAspect="1"/>
          </p:cNvSpPr>
          <p:nvPr>
            <p:ph type="sldImg"/>
          </p:nvPr>
        </p:nvSpPr>
        <p:spPr/>
      </p:sp>
    </p:spTree>
    <p:extLst>
      <p:ext uri="{BB962C8B-B14F-4D97-AF65-F5344CB8AC3E}">
        <p14:creationId xmlns:p14="http://schemas.microsoft.com/office/powerpoint/2010/main" val="122479343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157</a:t>
            </a:fld>
            <a:endParaRPr lang="en-AU"/>
          </a:p>
        </p:txBody>
      </p:sp>
      <p:sp>
        <p:nvSpPr>
          <p:cNvPr id="6" name="Slide Image Placeholder 5">
            <a:extLst>
              <a:ext uri="{FF2B5EF4-FFF2-40B4-BE49-F238E27FC236}">
                <a16:creationId xmlns:a16="http://schemas.microsoft.com/office/drawing/2014/main" id="{2E87D401-68CD-4B40-BC1E-1738BBD54038}"/>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338474A1-6928-448B-91FB-1248018E668C}"/>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217405159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158</a:t>
            </a:fld>
            <a:endParaRPr lang="en-AU"/>
          </a:p>
        </p:txBody>
      </p:sp>
      <p:sp>
        <p:nvSpPr>
          <p:cNvPr id="6" name="Slide Image Placeholder 5">
            <a:extLst>
              <a:ext uri="{FF2B5EF4-FFF2-40B4-BE49-F238E27FC236}">
                <a16:creationId xmlns:a16="http://schemas.microsoft.com/office/drawing/2014/main" id="{AA11EE95-C88A-4467-AD05-857A36E7DE41}"/>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3AF64114-06CC-4036-BB26-CB57C9AC8A28}"/>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417687449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159</a:t>
            </a:fld>
            <a:endParaRPr lang="en-AU"/>
          </a:p>
        </p:txBody>
      </p:sp>
      <p:sp>
        <p:nvSpPr>
          <p:cNvPr id="7" name="Slide Image Placeholder 6">
            <a:extLst>
              <a:ext uri="{FF2B5EF4-FFF2-40B4-BE49-F238E27FC236}">
                <a16:creationId xmlns:a16="http://schemas.microsoft.com/office/drawing/2014/main" id="{2753287C-8F4F-4277-8356-6AE0D77E1F4B}"/>
              </a:ext>
            </a:extLst>
          </p:cNvPr>
          <p:cNvSpPr>
            <a:spLocks noGrp="1" noRot="1" noChangeAspect="1"/>
          </p:cNvSpPr>
          <p:nvPr>
            <p:ph type="sldImg"/>
          </p:nvPr>
        </p:nvSpPr>
        <p:spPr/>
      </p:sp>
    </p:spTree>
    <p:extLst>
      <p:ext uri="{BB962C8B-B14F-4D97-AF65-F5344CB8AC3E}">
        <p14:creationId xmlns:p14="http://schemas.microsoft.com/office/powerpoint/2010/main" val="320810029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160</a:t>
            </a:fld>
            <a:endParaRPr lang="en-AU"/>
          </a:p>
        </p:txBody>
      </p:sp>
      <p:sp>
        <p:nvSpPr>
          <p:cNvPr id="6" name="Slide Image Placeholder 5">
            <a:extLst>
              <a:ext uri="{FF2B5EF4-FFF2-40B4-BE49-F238E27FC236}">
                <a16:creationId xmlns:a16="http://schemas.microsoft.com/office/drawing/2014/main" id="{C15E2F33-B3ED-4339-8587-0950A4D65C02}"/>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8BF0EF5D-6389-42AE-927E-D762C146A98D}"/>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2433902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latin typeface="Arial"/>
              <a:cs typeface="Arial"/>
            </a:endParaRPr>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16</a:t>
            </a:fld>
            <a:endParaRPr lang="en-AU"/>
          </a:p>
        </p:txBody>
      </p:sp>
      <p:sp>
        <p:nvSpPr>
          <p:cNvPr id="7" name="Slide Image Placeholder 6">
            <a:extLst>
              <a:ext uri="{FF2B5EF4-FFF2-40B4-BE49-F238E27FC236}">
                <a16:creationId xmlns:a16="http://schemas.microsoft.com/office/drawing/2014/main" id="{CCE4C33F-2682-4798-B744-484EC751EE43}"/>
              </a:ext>
            </a:extLst>
          </p:cNvPr>
          <p:cNvSpPr>
            <a:spLocks noGrp="1" noRot="1" noChangeAspect="1"/>
          </p:cNvSpPr>
          <p:nvPr>
            <p:ph type="sldImg"/>
          </p:nvPr>
        </p:nvSpPr>
        <p:spPr>
          <a:xfrm>
            <a:off x="-85312250" y="1744663"/>
            <a:ext cx="200280588" cy="112658525"/>
          </a:xfrm>
        </p:spPr>
      </p:sp>
    </p:spTree>
    <p:extLst>
      <p:ext uri="{BB962C8B-B14F-4D97-AF65-F5344CB8AC3E}">
        <p14:creationId xmlns:p14="http://schemas.microsoft.com/office/powerpoint/2010/main" val="146849824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161</a:t>
            </a:fld>
            <a:endParaRPr lang="en-AU"/>
          </a:p>
        </p:txBody>
      </p:sp>
      <p:sp>
        <p:nvSpPr>
          <p:cNvPr id="7" name="Slide Image Placeholder 6">
            <a:extLst>
              <a:ext uri="{FF2B5EF4-FFF2-40B4-BE49-F238E27FC236}">
                <a16:creationId xmlns:a16="http://schemas.microsoft.com/office/drawing/2014/main" id="{64899C70-11E2-4B1E-AC0F-8B0AD64762E8}"/>
              </a:ext>
            </a:extLst>
          </p:cNvPr>
          <p:cNvSpPr>
            <a:spLocks noGrp="1" noRot="1" noChangeAspect="1"/>
          </p:cNvSpPr>
          <p:nvPr>
            <p:ph type="sldImg"/>
          </p:nvPr>
        </p:nvSpPr>
        <p:spPr/>
      </p:sp>
    </p:spTree>
    <p:extLst>
      <p:ext uri="{BB962C8B-B14F-4D97-AF65-F5344CB8AC3E}">
        <p14:creationId xmlns:p14="http://schemas.microsoft.com/office/powerpoint/2010/main" val="172089531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162</a:t>
            </a:fld>
            <a:endParaRPr lang="en-AU"/>
          </a:p>
        </p:txBody>
      </p:sp>
      <p:sp>
        <p:nvSpPr>
          <p:cNvPr id="7" name="Slide Image Placeholder 6">
            <a:extLst>
              <a:ext uri="{FF2B5EF4-FFF2-40B4-BE49-F238E27FC236}">
                <a16:creationId xmlns:a16="http://schemas.microsoft.com/office/drawing/2014/main" id="{4DD5058E-8223-41AA-8617-1BCEDA6AEE55}"/>
              </a:ext>
            </a:extLst>
          </p:cNvPr>
          <p:cNvSpPr>
            <a:spLocks noGrp="1" noRot="1" noChangeAspect="1"/>
          </p:cNvSpPr>
          <p:nvPr>
            <p:ph type="sldImg"/>
          </p:nvPr>
        </p:nvSpPr>
        <p:spPr/>
      </p:sp>
    </p:spTree>
    <p:extLst>
      <p:ext uri="{BB962C8B-B14F-4D97-AF65-F5344CB8AC3E}">
        <p14:creationId xmlns:p14="http://schemas.microsoft.com/office/powerpoint/2010/main" val="96761323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163</a:t>
            </a:fld>
            <a:endParaRPr lang="en-AU"/>
          </a:p>
        </p:txBody>
      </p:sp>
      <p:sp>
        <p:nvSpPr>
          <p:cNvPr id="7" name="Slide Image Placeholder 6">
            <a:extLst>
              <a:ext uri="{FF2B5EF4-FFF2-40B4-BE49-F238E27FC236}">
                <a16:creationId xmlns:a16="http://schemas.microsoft.com/office/drawing/2014/main" id="{6AA6DAF5-356C-44F4-AF13-6A43F529BD08}"/>
              </a:ext>
            </a:extLst>
          </p:cNvPr>
          <p:cNvSpPr>
            <a:spLocks noGrp="1" noRot="1" noChangeAspect="1"/>
          </p:cNvSpPr>
          <p:nvPr>
            <p:ph type="sldImg"/>
          </p:nvPr>
        </p:nvSpPr>
        <p:spPr/>
      </p:sp>
    </p:spTree>
    <p:extLst>
      <p:ext uri="{BB962C8B-B14F-4D97-AF65-F5344CB8AC3E}">
        <p14:creationId xmlns:p14="http://schemas.microsoft.com/office/powerpoint/2010/main" val="80219432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164</a:t>
            </a:fld>
            <a:endParaRPr lang="en-AU"/>
          </a:p>
        </p:txBody>
      </p:sp>
      <p:sp>
        <p:nvSpPr>
          <p:cNvPr id="7" name="Slide Image Placeholder 6">
            <a:extLst>
              <a:ext uri="{FF2B5EF4-FFF2-40B4-BE49-F238E27FC236}">
                <a16:creationId xmlns:a16="http://schemas.microsoft.com/office/drawing/2014/main" id="{52FA2189-E649-4D50-8C88-27E4D850BE28}"/>
              </a:ext>
            </a:extLst>
          </p:cNvPr>
          <p:cNvSpPr>
            <a:spLocks noGrp="1" noRot="1" noChangeAspect="1"/>
          </p:cNvSpPr>
          <p:nvPr>
            <p:ph type="sldImg"/>
          </p:nvPr>
        </p:nvSpPr>
        <p:spPr/>
      </p:sp>
    </p:spTree>
    <p:extLst>
      <p:ext uri="{BB962C8B-B14F-4D97-AF65-F5344CB8AC3E}">
        <p14:creationId xmlns:p14="http://schemas.microsoft.com/office/powerpoint/2010/main" val="123473585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E8185F6-8122-4F42-87BE-0F756C779E0C}"/>
              </a:ext>
            </a:extLst>
          </p:cNvPr>
          <p:cNvSpPr>
            <a:spLocks noGrp="1"/>
          </p:cNvSpPr>
          <p:nvPr>
            <p:ph type="body" idx="1"/>
          </p:nvPr>
        </p:nvSpPr>
        <p:spPr/>
        <p:txBody>
          <a:bodyPr/>
          <a:lstStyle/>
          <a:p>
            <a:r>
              <a:rPr lang="en-AU"/>
              <a:t> </a:t>
            </a:r>
          </a:p>
        </p:txBody>
      </p:sp>
      <p:sp>
        <p:nvSpPr>
          <p:cNvPr id="5" name="Slide Image Placeholder 4">
            <a:extLst>
              <a:ext uri="{FF2B5EF4-FFF2-40B4-BE49-F238E27FC236}">
                <a16:creationId xmlns:a16="http://schemas.microsoft.com/office/drawing/2014/main" id="{DF0CC59A-B0F9-4DF9-9E8B-776325F240B4}"/>
              </a:ext>
            </a:extLst>
          </p:cNvPr>
          <p:cNvSpPr>
            <a:spLocks noGrp="1" noRot="1" noChangeAspect="1"/>
          </p:cNvSpPr>
          <p:nvPr>
            <p:ph type="sldImg"/>
          </p:nvPr>
        </p:nvSpPr>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166</a:t>
            </a:fld>
            <a:endParaRPr lang="en-AU"/>
          </a:p>
        </p:txBody>
      </p:sp>
      <p:sp>
        <p:nvSpPr>
          <p:cNvPr id="7" name="Slide Image Placeholder 6">
            <a:extLst>
              <a:ext uri="{FF2B5EF4-FFF2-40B4-BE49-F238E27FC236}">
                <a16:creationId xmlns:a16="http://schemas.microsoft.com/office/drawing/2014/main" id="{2C133785-3EAA-4456-BDDB-8136D305B33C}"/>
              </a:ext>
            </a:extLst>
          </p:cNvPr>
          <p:cNvSpPr>
            <a:spLocks noGrp="1" noRot="1" noChangeAspect="1"/>
          </p:cNvSpPr>
          <p:nvPr>
            <p:ph type="sldImg"/>
          </p:nvPr>
        </p:nvSpPr>
        <p:spPr/>
      </p:sp>
    </p:spTree>
    <p:extLst>
      <p:ext uri="{BB962C8B-B14F-4D97-AF65-F5344CB8AC3E}">
        <p14:creationId xmlns:p14="http://schemas.microsoft.com/office/powerpoint/2010/main" val="99864702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167</a:t>
            </a:fld>
            <a:endParaRPr lang="en-AU"/>
          </a:p>
        </p:txBody>
      </p:sp>
      <p:sp>
        <p:nvSpPr>
          <p:cNvPr id="10" name="Slide Image Placeholder 9">
            <a:extLst>
              <a:ext uri="{FF2B5EF4-FFF2-40B4-BE49-F238E27FC236}">
                <a16:creationId xmlns:a16="http://schemas.microsoft.com/office/drawing/2014/main" id="{45F4C326-B9AF-4B6F-BEB5-E608990E8DF0}"/>
              </a:ext>
            </a:extLst>
          </p:cNvPr>
          <p:cNvSpPr>
            <a:spLocks noGrp="1" noRot="1" noChangeAspect="1"/>
          </p:cNvSpPr>
          <p:nvPr>
            <p:ph type="sldImg"/>
          </p:nvPr>
        </p:nvSpPr>
        <p:spPr/>
      </p:sp>
    </p:spTree>
    <p:extLst>
      <p:ext uri="{BB962C8B-B14F-4D97-AF65-F5344CB8AC3E}">
        <p14:creationId xmlns:p14="http://schemas.microsoft.com/office/powerpoint/2010/main" val="422602406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168</a:t>
            </a:fld>
            <a:endParaRPr lang="en-AU"/>
          </a:p>
        </p:txBody>
      </p:sp>
      <p:sp>
        <p:nvSpPr>
          <p:cNvPr id="6" name="Slide Image Placeholder 5">
            <a:extLst>
              <a:ext uri="{FF2B5EF4-FFF2-40B4-BE49-F238E27FC236}">
                <a16:creationId xmlns:a16="http://schemas.microsoft.com/office/drawing/2014/main" id="{256BA91A-A171-4B34-BE92-91BF8B1CCBDF}"/>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05D83558-D922-4E39-AA7B-17C0B28AFF73}"/>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411635406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169</a:t>
            </a:fld>
            <a:endParaRPr lang="en-AU"/>
          </a:p>
        </p:txBody>
      </p:sp>
      <p:sp>
        <p:nvSpPr>
          <p:cNvPr id="7" name="Slide Image Placeholder 6">
            <a:extLst>
              <a:ext uri="{FF2B5EF4-FFF2-40B4-BE49-F238E27FC236}">
                <a16:creationId xmlns:a16="http://schemas.microsoft.com/office/drawing/2014/main" id="{F5942E14-2B0D-482C-84E8-2A67B5840DB5}"/>
              </a:ext>
            </a:extLst>
          </p:cNvPr>
          <p:cNvSpPr>
            <a:spLocks noGrp="1" noRot="1" noChangeAspect="1"/>
          </p:cNvSpPr>
          <p:nvPr>
            <p:ph type="sldImg"/>
          </p:nvPr>
        </p:nvSpPr>
        <p:spPr/>
      </p:sp>
    </p:spTree>
    <p:extLst>
      <p:ext uri="{BB962C8B-B14F-4D97-AF65-F5344CB8AC3E}">
        <p14:creationId xmlns:p14="http://schemas.microsoft.com/office/powerpoint/2010/main" val="128782816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170</a:t>
            </a:fld>
            <a:endParaRPr lang="en-AU"/>
          </a:p>
        </p:txBody>
      </p:sp>
      <p:sp>
        <p:nvSpPr>
          <p:cNvPr id="6" name="Slide Image Placeholder 5">
            <a:extLst>
              <a:ext uri="{FF2B5EF4-FFF2-40B4-BE49-F238E27FC236}">
                <a16:creationId xmlns:a16="http://schemas.microsoft.com/office/drawing/2014/main" id="{B2D3E83F-6139-4FAD-B281-DFE849A83838}"/>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93E50694-A5EE-426D-8328-AA5FE8AF7C0E}"/>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3237976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17</a:t>
            </a:fld>
            <a:endParaRPr lang="en-AU"/>
          </a:p>
        </p:txBody>
      </p:sp>
      <p:sp>
        <p:nvSpPr>
          <p:cNvPr id="7" name="Slide Image Placeholder 6">
            <a:extLst>
              <a:ext uri="{FF2B5EF4-FFF2-40B4-BE49-F238E27FC236}">
                <a16:creationId xmlns:a16="http://schemas.microsoft.com/office/drawing/2014/main" id="{8F4C4EA1-3FCC-473F-BD56-DB6F02D4AD56}"/>
              </a:ext>
            </a:extLst>
          </p:cNvPr>
          <p:cNvSpPr>
            <a:spLocks noGrp="1" noRot="1" noChangeAspect="1"/>
          </p:cNvSpPr>
          <p:nvPr>
            <p:ph type="sldImg"/>
          </p:nvPr>
        </p:nvSpPr>
        <p:spPr/>
      </p:sp>
    </p:spTree>
    <p:extLst>
      <p:ext uri="{BB962C8B-B14F-4D97-AF65-F5344CB8AC3E}">
        <p14:creationId xmlns:p14="http://schemas.microsoft.com/office/powerpoint/2010/main" val="174364759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171</a:t>
            </a:fld>
            <a:endParaRPr lang="en-AU"/>
          </a:p>
        </p:txBody>
      </p:sp>
      <p:sp>
        <p:nvSpPr>
          <p:cNvPr id="6" name="Slide Image Placeholder 5">
            <a:extLst>
              <a:ext uri="{FF2B5EF4-FFF2-40B4-BE49-F238E27FC236}">
                <a16:creationId xmlns:a16="http://schemas.microsoft.com/office/drawing/2014/main" id="{CABC6BBB-10C6-443C-9D05-19EBAF5EA6D6}"/>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63FC5ECD-763F-451C-A5B9-576D29EABB3B}"/>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177759920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172</a:t>
            </a:fld>
            <a:endParaRPr lang="en-AU"/>
          </a:p>
        </p:txBody>
      </p:sp>
      <p:sp>
        <p:nvSpPr>
          <p:cNvPr id="6" name="Slide Image Placeholder 5">
            <a:extLst>
              <a:ext uri="{FF2B5EF4-FFF2-40B4-BE49-F238E27FC236}">
                <a16:creationId xmlns:a16="http://schemas.microsoft.com/office/drawing/2014/main" id="{7545F45B-C983-44EF-B755-16E0C0585B54}"/>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3DEFC3FD-ACF8-4647-9770-ABAEEC10DA9F}"/>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377684435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173</a:t>
            </a:fld>
            <a:endParaRPr lang="en-AU"/>
          </a:p>
        </p:txBody>
      </p:sp>
      <p:sp>
        <p:nvSpPr>
          <p:cNvPr id="6" name="Slide Image Placeholder 5">
            <a:extLst>
              <a:ext uri="{FF2B5EF4-FFF2-40B4-BE49-F238E27FC236}">
                <a16:creationId xmlns:a16="http://schemas.microsoft.com/office/drawing/2014/main" id="{74254023-8C5D-4370-9604-5480F6DEF1A4}"/>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A08114FD-3566-47D9-9778-373042C72A08}"/>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167179804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174</a:t>
            </a:fld>
            <a:endParaRPr lang="en-AU"/>
          </a:p>
        </p:txBody>
      </p:sp>
      <p:sp>
        <p:nvSpPr>
          <p:cNvPr id="6" name="Slide Image Placeholder 5">
            <a:extLst>
              <a:ext uri="{FF2B5EF4-FFF2-40B4-BE49-F238E27FC236}">
                <a16:creationId xmlns:a16="http://schemas.microsoft.com/office/drawing/2014/main" id="{6CC7CB0D-9FE5-44F1-9239-1F98A2C077D7}"/>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88119BB1-757B-4FB6-BBC8-EE4FD6BC077A}"/>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202382943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175</a:t>
            </a:fld>
            <a:endParaRPr lang="en-AU"/>
          </a:p>
        </p:txBody>
      </p:sp>
      <p:sp>
        <p:nvSpPr>
          <p:cNvPr id="6" name="Slide Image Placeholder 5">
            <a:extLst>
              <a:ext uri="{FF2B5EF4-FFF2-40B4-BE49-F238E27FC236}">
                <a16:creationId xmlns:a16="http://schemas.microsoft.com/office/drawing/2014/main" id="{CFEA235B-9352-4049-8B7D-98526393C75A}"/>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F3C0D707-773B-496A-AB0A-E516863ECC90}"/>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1503071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18</a:t>
            </a:fld>
            <a:endParaRPr lang="en-AU"/>
          </a:p>
        </p:txBody>
      </p:sp>
      <p:sp>
        <p:nvSpPr>
          <p:cNvPr id="6" name="Slide Image Placeholder 5">
            <a:extLst>
              <a:ext uri="{FF2B5EF4-FFF2-40B4-BE49-F238E27FC236}">
                <a16:creationId xmlns:a16="http://schemas.microsoft.com/office/drawing/2014/main" id="{59FD837B-3C9E-44EB-BFA8-E4AE9F3A5E69}"/>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F83C83A5-012F-4C14-8797-36037A1D21B6}"/>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991791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19</a:t>
            </a:fld>
            <a:endParaRPr lang="en-AU"/>
          </a:p>
        </p:txBody>
      </p:sp>
      <p:sp>
        <p:nvSpPr>
          <p:cNvPr id="7" name="Slide Image Placeholder 6">
            <a:extLst>
              <a:ext uri="{FF2B5EF4-FFF2-40B4-BE49-F238E27FC236}">
                <a16:creationId xmlns:a16="http://schemas.microsoft.com/office/drawing/2014/main" id="{B0A30676-6FB9-4F28-BA67-93E464781F46}"/>
              </a:ext>
            </a:extLst>
          </p:cNvPr>
          <p:cNvSpPr>
            <a:spLocks noGrp="1" noRot="1" noChangeAspect="1"/>
          </p:cNvSpPr>
          <p:nvPr>
            <p:ph type="sldImg"/>
          </p:nvPr>
        </p:nvSpPr>
        <p:spPr/>
      </p:sp>
    </p:spTree>
    <p:extLst>
      <p:ext uri="{BB962C8B-B14F-4D97-AF65-F5344CB8AC3E}">
        <p14:creationId xmlns:p14="http://schemas.microsoft.com/office/powerpoint/2010/main" val="35099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242400" y="3759200"/>
            <a:ext cx="200159938" cy="112590263"/>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pPr>
              <a:defRPr/>
            </a:pPr>
            <a:fld id="{74F3BFCB-CE71-4EE6-883B-5AF69E508604}" type="slidenum">
              <a:rPr lang="en-AU" smtClean="0"/>
              <a:pPr>
                <a:defRPr/>
              </a:pPr>
              <a:t>2</a:t>
            </a:fld>
            <a:endParaRPr lang="en-AU"/>
          </a:p>
        </p:txBody>
      </p:sp>
    </p:spTree>
    <p:extLst>
      <p:ext uri="{BB962C8B-B14F-4D97-AF65-F5344CB8AC3E}">
        <p14:creationId xmlns:p14="http://schemas.microsoft.com/office/powerpoint/2010/main" val="2965710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20</a:t>
            </a:fld>
            <a:endParaRPr lang="en-AU"/>
          </a:p>
        </p:txBody>
      </p:sp>
      <p:sp>
        <p:nvSpPr>
          <p:cNvPr id="7" name="Slide Image Placeholder 6">
            <a:extLst>
              <a:ext uri="{FF2B5EF4-FFF2-40B4-BE49-F238E27FC236}">
                <a16:creationId xmlns:a16="http://schemas.microsoft.com/office/drawing/2014/main" id="{F8043BB4-09D3-497A-B8D1-C2E62D4C94A6}"/>
              </a:ext>
            </a:extLst>
          </p:cNvPr>
          <p:cNvSpPr>
            <a:spLocks noGrp="1" noRot="1" noChangeAspect="1"/>
          </p:cNvSpPr>
          <p:nvPr>
            <p:ph type="sldImg"/>
          </p:nvPr>
        </p:nvSpPr>
        <p:spPr/>
      </p:sp>
    </p:spTree>
    <p:extLst>
      <p:ext uri="{BB962C8B-B14F-4D97-AF65-F5344CB8AC3E}">
        <p14:creationId xmlns:p14="http://schemas.microsoft.com/office/powerpoint/2010/main" val="1608292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21</a:t>
            </a:fld>
            <a:endParaRPr lang="en-AU"/>
          </a:p>
        </p:txBody>
      </p:sp>
      <p:sp>
        <p:nvSpPr>
          <p:cNvPr id="7" name="Slide Image Placeholder 6">
            <a:extLst>
              <a:ext uri="{FF2B5EF4-FFF2-40B4-BE49-F238E27FC236}">
                <a16:creationId xmlns:a16="http://schemas.microsoft.com/office/drawing/2014/main" id="{E972CD84-9003-4F87-BD55-A927C9CD0016}"/>
              </a:ext>
            </a:extLst>
          </p:cNvPr>
          <p:cNvSpPr>
            <a:spLocks noGrp="1" noRot="1" noChangeAspect="1"/>
          </p:cNvSpPr>
          <p:nvPr>
            <p:ph type="sldImg"/>
          </p:nvPr>
        </p:nvSpPr>
        <p:spPr/>
      </p:sp>
    </p:spTree>
    <p:extLst>
      <p:ext uri="{BB962C8B-B14F-4D97-AF65-F5344CB8AC3E}">
        <p14:creationId xmlns:p14="http://schemas.microsoft.com/office/powerpoint/2010/main" val="2766217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22</a:t>
            </a:fld>
            <a:endParaRPr lang="en-AU"/>
          </a:p>
        </p:txBody>
      </p:sp>
      <p:sp>
        <p:nvSpPr>
          <p:cNvPr id="7" name="Slide Image Placeholder 6">
            <a:extLst>
              <a:ext uri="{FF2B5EF4-FFF2-40B4-BE49-F238E27FC236}">
                <a16:creationId xmlns:a16="http://schemas.microsoft.com/office/drawing/2014/main" id="{CA7C91B9-D025-44E0-B250-F3B3A03883BA}"/>
              </a:ext>
            </a:extLst>
          </p:cNvPr>
          <p:cNvSpPr>
            <a:spLocks noGrp="1" noRot="1" noChangeAspect="1"/>
          </p:cNvSpPr>
          <p:nvPr>
            <p:ph type="sldImg"/>
          </p:nvPr>
        </p:nvSpPr>
        <p:spPr/>
      </p:sp>
    </p:spTree>
    <p:extLst>
      <p:ext uri="{BB962C8B-B14F-4D97-AF65-F5344CB8AC3E}">
        <p14:creationId xmlns:p14="http://schemas.microsoft.com/office/powerpoint/2010/main" val="3626499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cs typeface="Arial"/>
            </a:endParaRPr>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23</a:t>
            </a:fld>
            <a:endParaRPr lang="en-AU"/>
          </a:p>
        </p:txBody>
      </p:sp>
      <p:sp>
        <p:nvSpPr>
          <p:cNvPr id="7" name="Slide Image Placeholder 6">
            <a:extLst>
              <a:ext uri="{FF2B5EF4-FFF2-40B4-BE49-F238E27FC236}">
                <a16:creationId xmlns:a16="http://schemas.microsoft.com/office/drawing/2014/main" id="{CD0021FE-5584-4909-8DDD-662D4FA89CA9}"/>
              </a:ext>
            </a:extLst>
          </p:cNvPr>
          <p:cNvSpPr>
            <a:spLocks noGrp="1" noRot="1" noChangeAspect="1"/>
          </p:cNvSpPr>
          <p:nvPr>
            <p:ph type="sldImg"/>
          </p:nvPr>
        </p:nvSpPr>
        <p:spPr/>
      </p:sp>
    </p:spTree>
    <p:extLst>
      <p:ext uri="{BB962C8B-B14F-4D97-AF65-F5344CB8AC3E}">
        <p14:creationId xmlns:p14="http://schemas.microsoft.com/office/powerpoint/2010/main" val="3532390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312250" y="1744663"/>
            <a:ext cx="200280588" cy="112658525"/>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24</a:t>
            </a:fld>
            <a:endParaRPr lang="en-AU"/>
          </a:p>
        </p:txBody>
      </p:sp>
    </p:spTree>
    <p:extLst>
      <p:ext uri="{BB962C8B-B14F-4D97-AF65-F5344CB8AC3E}">
        <p14:creationId xmlns:p14="http://schemas.microsoft.com/office/powerpoint/2010/main" val="1679726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312250" y="1744663"/>
            <a:ext cx="200280588" cy="112658525"/>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25</a:t>
            </a:fld>
            <a:endParaRPr lang="en-AU"/>
          </a:p>
        </p:txBody>
      </p:sp>
    </p:spTree>
    <p:extLst>
      <p:ext uri="{BB962C8B-B14F-4D97-AF65-F5344CB8AC3E}">
        <p14:creationId xmlns:p14="http://schemas.microsoft.com/office/powerpoint/2010/main" val="535037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312250" y="1744663"/>
            <a:ext cx="200280588" cy="1126585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26</a:t>
            </a:fld>
            <a:endParaRPr lang="en-AU"/>
          </a:p>
        </p:txBody>
      </p:sp>
    </p:spTree>
    <p:extLst>
      <p:ext uri="{BB962C8B-B14F-4D97-AF65-F5344CB8AC3E}">
        <p14:creationId xmlns:p14="http://schemas.microsoft.com/office/powerpoint/2010/main" val="1835832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312250" y="1744663"/>
            <a:ext cx="200280588" cy="1126585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27</a:t>
            </a:fld>
            <a:endParaRPr lang="en-AU"/>
          </a:p>
        </p:txBody>
      </p:sp>
    </p:spTree>
    <p:extLst>
      <p:ext uri="{BB962C8B-B14F-4D97-AF65-F5344CB8AC3E}">
        <p14:creationId xmlns:p14="http://schemas.microsoft.com/office/powerpoint/2010/main" val="2315587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312250" y="1744663"/>
            <a:ext cx="200280588" cy="112658525"/>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28</a:t>
            </a:fld>
            <a:endParaRPr lang="en-AU"/>
          </a:p>
        </p:txBody>
      </p:sp>
    </p:spTree>
    <p:extLst>
      <p:ext uri="{BB962C8B-B14F-4D97-AF65-F5344CB8AC3E}">
        <p14:creationId xmlns:p14="http://schemas.microsoft.com/office/powerpoint/2010/main" val="3703731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D631A4D0-7FAB-4856-B573-A28B22B0D0E7}" type="slidenum">
              <a:rPr lang="en-AU" smtClean="0"/>
              <a:t>29</a:t>
            </a:fld>
            <a:endParaRPr lang="en-AU"/>
          </a:p>
        </p:txBody>
      </p:sp>
    </p:spTree>
    <p:extLst>
      <p:ext uri="{BB962C8B-B14F-4D97-AF65-F5344CB8AC3E}">
        <p14:creationId xmlns:p14="http://schemas.microsoft.com/office/powerpoint/2010/main" val="349386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Slide Number Placeholder 3"/>
          <p:cNvSpPr>
            <a:spLocks noGrp="1"/>
          </p:cNvSpPr>
          <p:nvPr>
            <p:ph type="sldNum" sz="quarter" idx="5"/>
          </p:nvPr>
        </p:nvSpPr>
        <p:spPr>
          <a:xfrm>
            <a:off x="25273265" y="113432970"/>
            <a:ext cx="18054912" cy="5148143"/>
          </a:xfrm>
          <a:prstGeom prst="rect">
            <a:avLst/>
          </a:prstGeom>
        </p:spPr>
        <p:txBody>
          <a:bodyPr/>
          <a:lstStyle>
            <a:lvl1pPr eaLnBrk="0" hangingPunct="0">
              <a:spcBef>
                <a:spcPct val="30000"/>
              </a:spcBef>
              <a:defRPr sz="19300">
                <a:solidFill>
                  <a:schemeClr val="tx1"/>
                </a:solidFill>
                <a:latin typeface="Arial" charset="0"/>
              </a:defRPr>
            </a:lvl1pPr>
            <a:lvl2pPr marL="12188647" indent="-4687935" eaLnBrk="0" hangingPunct="0">
              <a:spcBef>
                <a:spcPct val="30000"/>
              </a:spcBef>
              <a:defRPr sz="19300">
                <a:solidFill>
                  <a:schemeClr val="tx1"/>
                </a:solidFill>
                <a:latin typeface="Arial" charset="0"/>
              </a:defRPr>
            </a:lvl2pPr>
            <a:lvl3pPr marL="18751757" indent="-3750336" eaLnBrk="0" hangingPunct="0">
              <a:spcBef>
                <a:spcPct val="30000"/>
              </a:spcBef>
              <a:defRPr sz="19300">
                <a:solidFill>
                  <a:schemeClr val="tx1"/>
                </a:solidFill>
                <a:latin typeface="Arial" charset="0"/>
              </a:defRPr>
            </a:lvl3pPr>
            <a:lvl4pPr marL="26252446" indent="-3750336" eaLnBrk="0" hangingPunct="0">
              <a:spcBef>
                <a:spcPct val="30000"/>
              </a:spcBef>
              <a:defRPr sz="19300">
                <a:solidFill>
                  <a:schemeClr val="tx1"/>
                </a:solidFill>
                <a:latin typeface="Arial" charset="0"/>
              </a:defRPr>
            </a:lvl4pPr>
            <a:lvl5pPr marL="33753149" indent="-3750336" eaLnBrk="0" hangingPunct="0">
              <a:spcBef>
                <a:spcPct val="30000"/>
              </a:spcBef>
              <a:defRPr sz="19300">
                <a:solidFill>
                  <a:schemeClr val="tx1"/>
                </a:solidFill>
                <a:latin typeface="Arial" charset="0"/>
              </a:defRPr>
            </a:lvl5pPr>
            <a:lvl6pPr marL="41253852" indent="-3750336" eaLnBrk="0" fontAlgn="base" hangingPunct="0">
              <a:spcBef>
                <a:spcPct val="30000"/>
              </a:spcBef>
              <a:spcAft>
                <a:spcPct val="0"/>
              </a:spcAft>
              <a:defRPr sz="19300">
                <a:solidFill>
                  <a:schemeClr val="tx1"/>
                </a:solidFill>
                <a:latin typeface="Arial" charset="0"/>
              </a:defRPr>
            </a:lvl6pPr>
            <a:lvl7pPr marL="48754545" indent="-3750336" eaLnBrk="0" fontAlgn="base" hangingPunct="0">
              <a:spcBef>
                <a:spcPct val="30000"/>
              </a:spcBef>
              <a:spcAft>
                <a:spcPct val="0"/>
              </a:spcAft>
              <a:defRPr sz="19300">
                <a:solidFill>
                  <a:schemeClr val="tx1"/>
                </a:solidFill>
                <a:latin typeface="Arial" charset="0"/>
              </a:defRPr>
            </a:lvl7pPr>
            <a:lvl8pPr marL="51206400" indent="-3750336" eaLnBrk="0" fontAlgn="base" hangingPunct="0">
              <a:spcBef>
                <a:spcPct val="30000"/>
              </a:spcBef>
              <a:spcAft>
                <a:spcPct val="0"/>
              </a:spcAft>
              <a:defRPr sz="19300">
                <a:solidFill>
                  <a:schemeClr val="tx1"/>
                </a:solidFill>
                <a:latin typeface="Arial" charset="0"/>
              </a:defRPr>
            </a:lvl8pPr>
            <a:lvl9pPr marL="51206400" indent="-3750336" eaLnBrk="0" fontAlgn="base" hangingPunct="0">
              <a:spcBef>
                <a:spcPct val="30000"/>
              </a:spcBef>
              <a:spcAft>
                <a:spcPct val="0"/>
              </a:spcAft>
              <a:defRPr sz="19300">
                <a:solidFill>
                  <a:schemeClr val="tx1"/>
                </a:solidFill>
                <a:latin typeface="Arial" charset="0"/>
              </a:defRPr>
            </a:lvl9pPr>
          </a:lstStyle>
          <a:p>
            <a:fld id="{68E5ACAB-ACD9-455D-8F4C-8A05521DFB4D}" type="slidenum">
              <a:rPr lang="en-AU" altLang="en-US" smtClean="0"/>
              <a:pPr/>
              <a:t>3</a:t>
            </a:fld>
            <a:endParaRPr lang="en-AU" altLang="en-US"/>
          </a:p>
        </p:txBody>
      </p:sp>
      <p:sp>
        <p:nvSpPr>
          <p:cNvPr id="6" name="Slide Image Placeholder 5">
            <a:extLst>
              <a:ext uri="{FF2B5EF4-FFF2-40B4-BE49-F238E27FC236}">
                <a16:creationId xmlns:a16="http://schemas.microsoft.com/office/drawing/2014/main" id="{0B5E12E8-6CCD-4B95-BD1F-177105B1E1E4}"/>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0D23A8AC-B182-4CCD-B266-EE5B949D623B}"/>
              </a:ext>
            </a:extLst>
          </p:cNvPr>
          <p:cNvSpPr>
            <a:spLocks noGrp="1"/>
          </p:cNvSpPr>
          <p:nvPr>
            <p:ph type="body" idx="1"/>
          </p:nvPr>
        </p:nvSpPr>
        <p:spPr/>
        <p:txBody>
          <a:bodyPr/>
          <a:lstStyle/>
          <a:p>
            <a:endParaRPr lang="en-A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312250" y="1744663"/>
            <a:ext cx="200280588" cy="1126585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30</a:t>
            </a:fld>
            <a:endParaRPr lang="en-AU"/>
          </a:p>
        </p:txBody>
      </p:sp>
    </p:spTree>
    <p:extLst>
      <p:ext uri="{BB962C8B-B14F-4D97-AF65-F5344CB8AC3E}">
        <p14:creationId xmlns:p14="http://schemas.microsoft.com/office/powerpoint/2010/main" val="2630935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312250" y="1744663"/>
            <a:ext cx="200280588" cy="1126585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31</a:t>
            </a:fld>
            <a:endParaRPr lang="en-AU"/>
          </a:p>
        </p:txBody>
      </p:sp>
    </p:spTree>
    <p:extLst>
      <p:ext uri="{BB962C8B-B14F-4D97-AF65-F5344CB8AC3E}">
        <p14:creationId xmlns:p14="http://schemas.microsoft.com/office/powerpoint/2010/main" val="3263880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312250" y="1744663"/>
            <a:ext cx="200280588" cy="1126585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32</a:t>
            </a:fld>
            <a:endParaRPr lang="en-AU"/>
          </a:p>
        </p:txBody>
      </p:sp>
    </p:spTree>
    <p:extLst>
      <p:ext uri="{BB962C8B-B14F-4D97-AF65-F5344CB8AC3E}">
        <p14:creationId xmlns:p14="http://schemas.microsoft.com/office/powerpoint/2010/main" val="2668300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312250" y="1744663"/>
            <a:ext cx="200280588" cy="1126585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33</a:t>
            </a:fld>
            <a:endParaRPr lang="en-AU"/>
          </a:p>
        </p:txBody>
      </p:sp>
    </p:spTree>
    <p:extLst>
      <p:ext uri="{BB962C8B-B14F-4D97-AF65-F5344CB8AC3E}">
        <p14:creationId xmlns:p14="http://schemas.microsoft.com/office/powerpoint/2010/main" val="23117426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312250" y="1744663"/>
            <a:ext cx="200280588" cy="112658525"/>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34</a:t>
            </a:fld>
            <a:endParaRPr lang="en-AU"/>
          </a:p>
        </p:txBody>
      </p:sp>
    </p:spTree>
    <p:extLst>
      <p:ext uri="{BB962C8B-B14F-4D97-AF65-F5344CB8AC3E}">
        <p14:creationId xmlns:p14="http://schemas.microsoft.com/office/powerpoint/2010/main" val="33675652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312250" y="1744663"/>
            <a:ext cx="200280588" cy="112658525"/>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35</a:t>
            </a:fld>
            <a:endParaRPr lang="en-AU"/>
          </a:p>
        </p:txBody>
      </p:sp>
    </p:spTree>
    <p:extLst>
      <p:ext uri="{BB962C8B-B14F-4D97-AF65-F5344CB8AC3E}">
        <p14:creationId xmlns:p14="http://schemas.microsoft.com/office/powerpoint/2010/main" val="3791550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312250" y="1744663"/>
            <a:ext cx="200280588" cy="112658525"/>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36</a:t>
            </a:fld>
            <a:endParaRPr lang="en-AU"/>
          </a:p>
        </p:txBody>
      </p:sp>
    </p:spTree>
    <p:extLst>
      <p:ext uri="{BB962C8B-B14F-4D97-AF65-F5344CB8AC3E}">
        <p14:creationId xmlns:p14="http://schemas.microsoft.com/office/powerpoint/2010/main" val="3061112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312250" y="1744663"/>
            <a:ext cx="200280588" cy="1126585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37</a:t>
            </a:fld>
            <a:endParaRPr lang="en-AU"/>
          </a:p>
        </p:txBody>
      </p:sp>
    </p:spTree>
    <p:extLst>
      <p:ext uri="{BB962C8B-B14F-4D97-AF65-F5344CB8AC3E}">
        <p14:creationId xmlns:p14="http://schemas.microsoft.com/office/powerpoint/2010/main" val="9542829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312250" y="1744663"/>
            <a:ext cx="200280588" cy="112658525"/>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38</a:t>
            </a:fld>
            <a:endParaRPr lang="en-AU"/>
          </a:p>
        </p:txBody>
      </p:sp>
    </p:spTree>
    <p:extLst>
      <p:ext uri="{BB962C8B-B14F-4D97-AF65-F5344CB8AC3E}">
        <p14:creationId xmlns:p14="http://schemas.microsoft.com/office/powerpoint/2010/main" val="38578027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312250" y="1744663"/>
            <a:ext cx="200280588" cy="1126585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39</a:t>
            </a:fld>
            <a:endParaRPr lang="en-AU"/>
          </a:p>
        </p:txBody>
      </p:sp>
    </p:spTree>
    <p:extLst>
      <p:ext uri="{BB962C8B-B14F-4D97-AF65-F5344CB8AC3E}">
        <p14:creationId xmlns:p14="http://schemas.microsoft.com/office/powerpoint/2010/main" val="3916154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Slide Number Placeholder 3"/>
          <p:cNvSpPr>
            <a:spLocks noGrp="1"/>
          </p:cNvSpPr>
          <p:nvPr>
            <p:ph type="sldNum" sz="quarter" idx="5"/>
          </p:nvPr>
        </p:nvSpPr>
        <p:spPr>
          <a:xfrm>
            <a:off x="25273265" y="113432970"/>
            <a:ext cx="18054912" cy="5148143"/>
          </a:xfrm>
          <a:prstGeom prst="rect">
            <a:avLst/>
          </a:prstGeom>
        </p:spPr>
        <p:txBody>
          <a:bodyPr/>
          <a:lstStyle>
            <a:lvl1pPr eaLnBrk="0" hangingPunct="0">
              <a:spcBef>
                <a:spcPct val="30000"/>
              </a:spcBef>
              <a:defRPr sz="19300">
                <a:solidFill>
                  <a:schemeClr val="tx1"/>
                </a:solidFill>
                <a:latin typeface="Arial" charset="0"/>
              </a:defRPr>
            </a:lvl1pPr>
            <a:lvl2pPr marL="12188647" indent="-4687935" eaLnBrk="0" hangingPunct="0">
              <a:spcBef>
                <a:spcPct val="30000"/>
              </a:spcBef>
              <a:defRPr sz="19300">
                <a:solidFill>
                  <a:schemeClr val="tx1"/>
                </a:solidFill>
                <a:latin typeface="Arial" charset="0"/>
              </a:defRPr>
            </a:lvl2pPr>
            <a:lvl3pPr marL="18751757" indent="-3750336" eaLnBrk="0" hangingPunct="0">
              <a:spcBef>
                <a:spcPct val="30000"/>
              </a:spcBef>
              <a:defRPr sz="19300">
                <a:solidFill>
                  <a:schemeClr val="tx1"/>
                </a:solidFill>
                <a:latin typeface="Arial" charset="0"/>
              </a:defRPr>
            </a:lvl3pPr>
            <a:lvl4pPr marL="26252446" indent="-3750336" eaLnBrk="0" hangingPunct="0">
              <a:spcBef>
                <a:spcPct val="30000"/>
              </a:spcBef>
              <a:defRPr sz="19300">
                <a:solidFill>
                  <a:schemeClr val="tx1"/>
                </a:solidFill>
                <a:latin typeface="Arial" charset="0"/>
              </a:defRPr>
            </a:lvl4pPr>
            <a:lvl5pPr marL="33753149" indent="-3750336" eaLnBrk="0" hangingPunct="0">
              <a:spcBef>
                <a:spcPct val="30000"/>
              </a:spcBef>
              <a:defRPr sz="19300">
                <a:solidFill>
                  <a:schemeClr val="tx1"/>
                </a:solidFill>
                <a:latin typeface="Arial" charset="0"/>
              </a:defRPr>
            </a:lvl5pPr>
            <a:lvl6pPr marL="41253852" indent="-3750336" eaLnBrk="0" fontAlgn="base" hangingPunct="0">
              <a:spcBef>
                <a:spcPct val="30000"/>
              </a:spcBef>
              <a:spcAft>
                <a:spcPct val="0"/>
              </a:spcAft>
              <a:defRPr sz="19300">
                <a:solidFill>
                  <a:schemeClr val="tx1"/>
                </a:solidFill>
                <a:latin typeface="Arial" charset="0"/>
              </a:defRPr>
            </a:lvl6pPr>
            <a:lvl7pPr marL="48754545" indent="-3750336" eaLnBrk="0" fontAlgn="base" hangingPunct="0">
              <a:spcBef>
                <a:spcPct val="30000"/>
              </a:spcBef>
              <a:spcAft>
                <a:spcPct val="0"/>
              </a:spcAft>
              <a:defRPr sz="19300">
                <a:solidFill>
                  <a:schemeClr val="tx1"/>
                </a:solidFill>
                <a:latin typeface="Arial" charset="0"/>
              </a:defRPr>
            </a:lvl7pPr>
            <a:lvl8pPr marL="51206400" indent="-3750336" eaLnBrk="0" fontAlgn="base" hangingPunct="0">
              <a:spcBef>
                <a:spcPct val="30000"/>
              </a:spcBef>
              <a:spcAft>
                <a:spcPct val="0"/>
              </a:spcAft>
              <a:defRPr sz="19300">
                <a:solidFill>
                  <a:schemeClr val="tx1"/>
                </a:solidFill>
                <a:latin typeface="Arial" charset="0"/>
              </a:defRPr>
            </a:lvl8pPr>
            <a:lvl9pPr marL="51206400" indent="-3750336" eaLnBrk="0" fontAlgn="base" hangingPunct="0">
              <a:spcBef>
                <a:spcPct val="30000"/>
              </a:spcBef>
              <a:spcAft>
                <a:spcPct val="0"/>
              </a:spcAft>
              <a:defRPr sz="19300">
                <a:solidFill>
                  <a:schemeClr val="tx1"/>
                </a:solidFill>
                <a:latin typeface="Arial" charset="0"/>
              </a:defRPr>
            </a:lvl9pPr>
          </a:lstStyle>
          <a:p>
            <a:fld id="{8C4B6600-80A8-481E-BA09-EF9563CCD5F2}" type="slidenum">
              <a:rPr lang="en-AU" altLang="en-US" smtClean="0"/>
              <a:pPr/>
              <a:t>4</a:t>
            </a:fld>
            <a:endParaRPr lang="en-AU" altLang="en-US"/>
          </a:p>
        </p:txBody>
      </p:sp>
      <p:sp>
        <p:nvSpPr>
          <p:cNvPr id="3" name="Slide Image Placeholder 2">
            <a:extLst>
              <a:ext uri="{FF2B5EF4-FFF2-40B4-BE49-F238E27FC236}">
                <a16:creationId xmlns:a16="http://schemas.microsoft.com/office/drawing/2014/main" id="{5C0270EA-9D46-49FB-BB10-D921C2FE8AF9}"/>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917E762E-1D9D-4E22-8485-B15ECEC390A4}"/>
              </a:ext>
            </a:extLst>
          </p:cNvPr>
          <p:cNvSpPr>
            <a:spLocks noGrp="1"/>
          </p:cNvSpPr>
          <p:nvPr>
            <p:ph type="body" idx="1"/>
          </p:nvPr>
        </p:nvSpPr>
        <p:spPr/>
        <p:txBody>
          <a:bodyPr/>
          <a:lstStyle/>
          <a:p>
            <a:endParaRPr lang="en-A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312250" y="1744663"/>
            <a:ext cx="200280588" cy="112658525"/>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40</a:t>
            </a:fld>
            <a:endParaRPr lang="en-AU"/>
          </a:p>
        </p:txBody>
      </p:sp>
    </p:spTree>
    <p:extLst>
      <p:ext uri="{BB962C8B-B14F-4D97-AF65-F5344CB8AC3E}">
        <p14:creationId xmlns:p14="http://schemas.microsoft.com/office/powerpoint/2010/main" val="23322099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41</a:t>
            </a:fld>
            <a:endParaRPr lang="en-AU"/>
          </a:p>
        </p:txBody>
      </p:sp>
    </p:spTree>
    <p:extLst>
      <p:ext uri="{BB962C8B-B14F-4D97-AF65-F5344CB8AC3E}">
        <p14:creationId xmlns:p14="http://schemas.microsoft.com/office/powerpoint/2010/main" val="19667999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pPr defTabSz="2942888" fontAlgn="auto">
              <a:spcBef>
                <a:spcPts val="0"/>
              </a:spcBef>
              <a:spcAft>
                <a:spcPts val="0"/>
              </a:spcAft>
              <a:defRPr/>
            </a:pPr>
            <a:fld id="{25658D89-B436-4FCD-AF5E-0C710F0187B2}" type="slidenum">
              <a:rPr lang="en-AU" sz="3800">
                <a:solidFill>
                  <a:prstClr val="black"/>
                </a:solidFill>
                <a:latin typeface="Calibri" panose="020F0502020204030204"/>
              </a:rPr>
              <a:pPr defTabSz="2942888" fontAlgn="auto">
                <a:spcBef>
                  <a:spcPts val="0"/>
                </a:spcBef>
                <a:spcAft>
                  <a:spcPts val="0"/>
                </a:spcAft>
                <a:defRPr/>
              </a:pPr>
              <a:t>42</a:t>
            </a:fld>
            <a:endParaRPr lang="en-AU" sz="3800">
              <a:solidFill>
                <a:prstClr val="black"/>
              </a:solidFill>
              <a:latin typeface="Calibri" panose="020F0502020204030204"/>
            </a:endParaRPr>
          </a:p>
        </p:txBody>
      </p:sp>
    </p:spTree>
    <p:extLst>
      <p:ext uri="{BB962C8B-B14F-4D97-AF65-F5344CB8AC3E}">
        <p14:creationId xmlns:p14="http://schemas.microsoft.com/office/powerpoint/2010/main" val="30769382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43</a:t>
            </a:fld>
            <a:endParaRPr lang="en-AU"/>
          </a:p>
        </p:txBody>
      </p:sp>
    </p:spTree>
    <p:extLst>
      <p:ext uri="{BB962C8B-B14F-4D97-AF65-F5344CB8AC3E}">
        <p14:creationId xmlns:p14="http://schemas.microsoft.com/office/powerpoint/2010/main" val="28660012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defTabSz="2942888" fontAlgn="auto">
              <a:spcBef>
                <a:spcPts val="0"/>
              </a:spcBef>
              <a:spcAft>
                <a:spcPts val="0"/>
              </a:spcAft>
              <a:defRPr/>
            </a:pPr>
            <a:fld id="{25658D89-B436-4FCD-AF5E-0C710F0187B2}" type="slidenum">
              <a:rPr lang="en-AU" sz="3800">
                <a:solidFill>
                  <a:prstClr val="black"/>
                </a:solidFill>
                <a:latin typeface="Calibri" panose="020F0502020204030204"/>
              </a:rPr>
              <a:pPr defTabSz="2942888" fontAlgn="auto">
                <a:spcBef>
                  <a:spcPts val="0"/>
                </a:spcBef>
                <a:spcAft>
                  <a:spcPts val="0"/>
                </a:spcAft>
                <a:defRPr/>
              </a:pPr>
              <a:t>44</a:t>
            </a:fld>
            <a:endParaRPr lang="en-AU" sz="3800">
              <a:solidFill>
                <a:prstClr val="black"/>
              </a:solidFill>
              <a:latin typeface="Calibri" panose="020F0502020204030204"/>
            </a:endParaRPr>
          </a:p>
        </p:txBody>
      </p:sp>
    </p:spTree>
    <p:extLst>
      <p:ext uri="{BB962C8B-B14F-4D97-AF65-F5344CB8AC3E}">
        <p14:creationId xmlns:p14="http://schemas.microsoft.com/office/powerpoint/2010/main" val="637981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51791" indent="-551791">
              <a:buFont typeface="Arial" panose="020B0604020202020204" pitchFamily="34" charset="0"/>
              <a:buChar char="•"/>
            </a:pPr>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pPr defTabSz="2942888" fontAlgn="auto">
              <a:spcBef>
                <a:spcPts val="0"/>
              </a:spcBef>
              <a:spcAft>
                <a:spcPts val="0"/>
              </a:spcAft>
              <a:defRPr/>
            </a:pPr>
            <a:fld id="{25658D89-B436-4FCD-AF5E-0C710F0187B2}" type="slidenum">
              <a:rPr lang="en-AU" sz="3800">
                <a:solidFill>
                  <a:prstClr val="black"/>
                </a:solidFill>
                <a:latin typeface="Calibri" panose="020F0502020204030204"/>
              </a:rPr>
              <a:pPr defTabSz="2942888" fontAlgn="auto">
                <a:spcBef>
                  <a:spcPts val="0"/>
                </a:spcBef>
                <a:spcAft>
                  <a:spcPts val="0"/>
                </a:spcAft>
                <a:defRPr/>
              </a:pPr>
              <a:t>45</a:t>
            </a:fld>
            <a:endParaRPr lang="en-AU" sz="3800">
              <a:solidFill>
                <a:prstClr val="black"/>
              </a:solidFill>
              <a:latin typeface="Calibri" panose="020F0502020204030204"/>
            </a:endParaRPr>
          </a:p>
        </p:txBody>
      </p:sp>
    </p:spTree>
    <p:extLst>
      <p:ext uri="{BB962C8B-B14F-4D97-AF65-F5344CB8AC3E}">
        <p14:creationId xmlns:p14="http://schemas.microsoft.com/office/powerpoint/2010/main" val="1829982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defTabSz="2942888" fontAlgn="auto">
              <a:spcBef>
                <a:spcPts val="0"/>
              </a:spcBef>
              <a:spcAft>
                <a:spcPts val="0"/>
              </a:spcAft>
              <a:defRPr/>
            </a:pPr>
            <a:fld id="{25658D89-B436-4FCD-AF5E-0C710F0187B2}" type="slidenum">
              <a:rPr lang="en-AU" sz="3800">
                <a:solidFill>
                  <a:prstClr val="black"/>
                </a:solidFill>
                <a:latin typeface="Calibri" panose="020F0502020204030204"/>
              </a:rPr>
              <a:pPr defTabSz="2942888" fontAlgn="auto">
                <a:spcBef>
                  <a:spcPts val="0"/>
                </a:spcBef>
                <a:spcAft>
                  <a:spcPts val="0"/>
                </a:spcAft>
                <a:defRPr/>
              </a:pPr>
              <a:t>46</a:t>
            </a:fld>
            <a:endParaRPr lang="en-AU" sz="3800">
              <a:solidFill>
                <a:prstClr val="black"/>
              </a:solidFill>
              <a:latin typeface="Calibri" panose="020F0502020204030204"/>
            </a:endParaRPr>
          </a:p>
        </p:txBody>
      </p:sp>
    </p:spTree>
    <p:extLst>
      <p:ext uri="{BB962C8B-B14F-4D97-AF65-F5344CB8AC3E}">
        <p14:creationId xmlns:p14="http://schemas.microsoft.com/office/powerpoint/2010/main" val="725152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pPr defTabSz="2942888" fontAlgn="auto">
              <a:spcBef>
                <a:spcPts val="0"/>
              </a:spcBef>
              <a:spcAft>
                <a:spcPts val="0"/>
              </a:spcAft>
              <a:defRPr/>
            </a:pPr>
            <a:fld id="{25658D89-B436-4FCD-AF5E-0C710F0187B2}" type="slidenum">
              <a:rPr lang="en-AU" sz="3800">
                <a:solidFill>
                  <a:prstClr val="black"/>
                </a:solidFill>
                <a:latin typeface="Calibri" panose="020F0502020204030204"/>
              </a:rPr>
              <a:pPr defTabSz="2942888" fontAlgn="auto">
                <a:spcBef>
                  <a:spcPts val="0"/>
                </a:spcBef>
                <a:spcAft>
                  <a:spcPts val="0"/>
                </a:spcAft>
                <a:defRPr/>
              </a:pPr>
              <a:t>47</a:t>
            </a:fld>
            <a:endParaRPr lang="en-AU" sz="3800">
              <a:solidFill>
                <a:prstClr val="black"/>
              </a:solidFill>
              <a:latin typeface="Calibri" panose="020F0502020204030204"/>
            </a:endParaRPr>
          </a:p>
        </p:txBody>
      </p:sp>
    </p:spTree>
    <p:extLst>
      <p:ext uri="{BB962C8B-B14F-4D97-AF65-F5344CB8AC3E}">
        <p14:creationId xmlns:p14="http://schemas.microsoft.com/office/powerpoint/2010/main" val="19252559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defTabSz="2942888" fontAlgn="auto">
              <a:spcBef>
                <a:spcPts val="0"/>
              </a:spcBef>
              <a:spcAft>
                <a:spcPts val="0"/>
              </a:spcAft>
              <a:defRPr/>
            </a:pPr>
            <a:fld id="{25658D89-B436-4FCD-AF5E-0C710F0187B2}" type="slidenum">
              <a:rPr lang="en-AU" sz="3800">
                <a:solidFill>
                  <a:prstClr val="black"/>
                </a:solidFill>
                <a:latin typeface="Calibri" panose="020F0502020204030204"/>
              </a:rPr>
              <a:pPr defTabSz="2942888" fontAlgn="auto">
                <a:spcBef>
                  <a:spcPts val="0"/>
                </a:spcBef>
                <a:spcAft>
                  <a:spcPts val="0"/>
                </a:spcAft>
                <a:defRPr/>
              </a:pPr>
              <a:t>48</a:t>
            </a:fld>
            <a:endParaRPr lang="en-AU" sz="3800">
              <a:solidFill>
                <a:prstClr val="black"/>
              </a:solidFill>
              <a:latin typeface="Calibri" panose="020F0502020204030204"/>
            </a:endParaRPr>
          </a:p>
        </p:txBody>
      </p:sp>
    </p:spTree>
    <p:extLst>
      <p:ext uri="{BB962C8B-B14F-4D97-AF65-F5344CB8AC3E}">
        <p14:creationId xmlns:p14="http://schemas.microsoft.com/office/powerpoint/2010/main" val="22547779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defTabSz="2942888" fontAlgn="auto">
              <a:spcBef>
                <a:spcPts val="0"/>
              </a:spcBef>
              <a:spcAft>
                <a:spcPts val="0"/>
              </a:spcAft>
              <a:defRPr/>
            </a:pPr>
            <a:fld id="{25658D89-B436-4FCD-AF5E-0C710F0187B2}" type="slidenum">
              <a:rPr lang="en-AU" sz="3800">
                <a:solidFill>
                  <a:prstClr val="black"/>
                </a:solidFill>
                <a:latin typeface="Calibri" panose="020F0502020204030204"/>
              </a:rPr>
              <a:pPr defTabSz="2942888" fontAlgn="auto">
                <a:spcBef>
                  <a:spcPts val="0"/>
                </a:spcBef>
                <a:spcAft>
                  <a:spcPts val="0"/>
                </a:spcAft>
                <a:defRPr/>
              </a:pPr>
              <a:t>49</a:t>
            </a:fld>
            <a:endParaRPr lang="en-AU" sz="3800">
              <a:solidFill>
                <a:prstClr val="black"/>
              </a:solidFill>
              <a:latin typeface="Calibri" panose="020F0502020204030204"/>
            </a:endParaRPr>
          </a:p>
        </p:txBody>
      </p:sp>
    </p:spTree>
    <p:extLst>
      <p:ext uri="{BB962C8B-B14F-4D97-AF65-F5344CB8AC3E}">
        <p14:creationId xmlns:p14="http://schemas.microsoft.com/office/powerpoint/2010/main" val="1983687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5</a:t>
            </a:fld>
            <a:endParaRPr lang="en-AU"/>
          </a:p>
        </p:txBody>
      </p:sp>
      <p:sp>
        <p:nvSpPr>
          <p:cNvPr id="6" name="Slide Image Placeholder 5">
            <a:extLst>
              <a:ext uri="{FF2B5EF4-FFF2-40B4-BE49-F238E27FC236}">
                <a16:creationId xmlns:a16="http://schemas.microsoft.com/office/drawing/2014/main" id="{1BEA879B-99F2-4763-AF4D-5574CC9B445C}"/>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5D228A2C-A70C-4912-9C36-9AB972001810}"/>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3876622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defTabSz="2942888" fontAlgn="auto">
              <a:spcBef>
                <a:spcPts val="0"/>
              </a:spcBef>
              <a:spcAft>
                <a:spcPts val="0"/>
              </a:spcAft>
              <a:defRPr/>
            </a:pPr>
            <a:fld id="{25658D89-B436-4FCD-AF5E-0C710F0187B2}" type="slidenum">
              <a:rPr lang="en-AU" sz="3800">
                <a:solidFill>
                  <a:prstClr val="black"/>
                </a:solidFill>
                <a:latin typeface="Calibri" panose="020F0502020204030204"/>
              </a:rPr>
              <a:pPr defTabSz="2942888" fontAlgn="auto">
                <a:spcBef>
                  <a:spcPts val="0"/>
                </a:spcBef>
                <a:spcAft>
                  <a:spcPts val="0"/>
                </a:spcAft>
                <a:defRPr/>
              </a:pPr>
              <a:t>50</a:t>
            </a:fld>
            <a:endParaRPr lang="en-AU" sz="3800">
              <a:solidFill>
                <a:prstClr val="black"/>
              </a:solidFill>
              <a:latin typeface="Calibri" panose="020F0502020204030204"/>
            </a:endParaRPr>
          </a:p>
        </p:txBody>
      </p:sp>
    </p:spTree>
    <p:extLst>
      <p:ext uri="{BB962C8B-B14F-4D97-AF65-F5344CB8AC3E}">
        <p14:creationId xmlns:p14="http://schemas.microsoft.com/office/powerpoint/2010/main" val="23386395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AU" sz="3800" dirty="0">
              <a:latin typeface="+mn-lt"/>
            </a:endParaRPr>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pPr defTabSz="2942888" fontAlgn="auto">
              <a:spcBef>
                <a:spcPts val="0"/>
              </a:spcBef>
              <a:spcAft>
                <a:spcPts val="0"/>
              </a:spcAft>
              <a:defRPr/>
            </a:pPr>
            <a:fld id="{25658D89-B436-4FCD-AF5E-0C710F0187B2}" type="slidenum">
              <a:rPr lang="en-AU" sz="3800">
                <a:solidFill>
                  <a:prstClr val="black"/>
                </a:solidFill>
                <a:latin typeface="Calibri" panose="020F0502020204030204"/>
              </a:rPr>
              <a:pPr defTabSz="2942888" fontAlgn="auto">
                <a:spcBef>
                  <a:spcPts val="0"/>
                </a:spcBef>
                <a:spcAft>
                  <a:spcPts val="0"/>
                </a:spcAft>
                <a:defRPr/>
              </a:pPr>
              <a:t>51</a:t>
            </a:fld>
            <a:endParaRPr lang="en-AU" sz="3800">
              <a:solidFill>
                <a:prstClr val="black"/>
              </a:solidFill>
              <a:latin typeface="Calibri" panose="020F0502020204030204"/>
            </a:endParaRPr>
          </a:p>
        </p:txBody>
      </p:sp>
    </p:spTree>
    <p:extLst>
      <p:ext uri="{BB962C8B-B14F-4D97-AF65-F5344CB8AC3E}">
        <p14:creationId xmlns:p14="http://schemas.microsoft.com/office/powerpoint/2010/main" val="2198528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Tree>
    <p:extLst>
      <p:ext uri="{BB962C8B-B14F-4D97-AF65-F5344CB8AC3E}">
        <p14:creationId xmlns:p14="http://schemas.microsoft.com/office/powerpoint/2010/main" val="36939200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942888" eaLnBrk="1" fontAlgn="auto" hangingPunct="1">
              <a:spcBef>
                <a:spcPts val="0"/>
              </a:spcBef>
              <a:spcAft>
                <a:spcPts val="0"/>
              </a:spcAft>
              <a:defRPr/>
            </a:pPr>
            <a:endParaRPr lang="en-AU" sz="3800" dirty="0">
              <a:latin typeface="+mn-lt"/>
            </a:endParaRPr>
          </a:p>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pPr defTabSz="2942888" fontAlgn="auto">
              <a:spcBef>
                <a:spcPts val="0"/>
              </a:spcBef>
              <a:spcAft>
                <a:spcPts val="0"/>
              </a:spcAft>
              <a:defRPr/>
            </a:pPr>
            <a:fld id="{25658D89-B436-4FCD-AF5E-0C710F0187B2}" type="slidenum">
              <a:rPr lang="en-AU" sz="3800">
                <a:solidFill>
                  <a:prstClr val="black"/>
                </a:solidFill>
                <a:latin typeface="Calibri" panose="020F0502020204030204"/>
              </a:rPr>
              <a:pPr defTabSz="2942888" fontAlgn="auto">
                <a:spcBef>
                  <a:spcPts val="0"/>
                </a:spcBef>
                <a:spcAft>
                  <a:spcPts val="0"/>
                </a:spcAft>
                <a:defRPr/>
              </a:pPr>
              <a:t>53</a:t>
            </a:fld>
            <a:endParaRPr lang="en-AU" sz="3800">
              <a:solidFill>
                <a:prstClr val="black"/>
              </a:solidFill>
              <a:latin typeface="Calibri" panose="020F0502020204030204"/>
            </a:endParaRPr>
          </a:p>
        </p:txBody>
      </p:sp>
    </p:spTree>
    <p:extLst>
      <p:ext uri="{BB962C8B-B14F-4D97-AF65-F5344CB8AC3E}">
        <p14:creationId xmlns:p14="http://schemas.microsoft.com/office/powerpoint/2010/main" val="2162568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824825" y="35471100"/>
            <a:ext cx="315255275" cy="177331688"/>
          </a:xfrm>
        </p:spPr>
      </p:sp>
      <p:sp>
        <p:nvSpPr>
          <p:cNvPr id="3" name="Notes Placeholder 2"/>
          <p:cNvSpPr>
            <a:spLocks noGrp="1"/>
          </p:cNvSpPr>
          <p:nvPr>
            <p:ph type="body" idx="1"/>
          </p:nvPr>
        </p:nvSpPr>
        <p:spPr/>
        <p:txBody>
          <a:bodyPr/>
          <a:lstStyle/>
          <a:p>
            <a:endParaRPr lang="en-AU" dirty="0"/>
          </a:p>
          <a:p>
            <a:endParaRPr lang="en-AU" dirty="0"/>
          </a:p>
          <a:p>
            <a:endParaRPr lang="en-AU" dirty="0"/>
          </a:p>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pPr defTabSz="2942888" fontAlgn="auto">
              <a:spcBef>
                <a:spcPts val="0"/>
              </a:spcBef>
              <a:spcAft>
                <a:spcPts val="0"/>
              </a:spcAft>
              <a:defRPr/>
            </a:pPr>
            <a:fld id="{1D19D1BC-FDF8-4C46-86AD-6EFBB4BC1E50}" type="slidenum">
              <a:rPr lang="en-AU" sz="3800">
                <a:solidFill>
                  <a:prstClr val="black"/>
                </a:solidFill>
                <a:latin typeface="Calibri" panose="020F0502020204030204"/>
              </a:rPr>
              <a:pPr defTabSz="2942888" fontAlgn="auto">
                <a:spcBef>
                  <a:spcPts val="0"/>
                </a:spcBef>
                <a:spcAft>
                  <a:spcPts val="0"/>
                </a:spcAft>
                <a:defRPr/>
              </a:pPr>
              <a:t>54</a:t>
            </a:fld>
            <a:endParaRPr lang="en-AU" sz="3800">
              <a:solidFill>
                <a:prstClr val="black"/>
              </a:solidFill>
              <a:latin typeface="Calibri" panose="020F0502020204030204"/>
            </a:endParaRPr>
          </a:p>
        </p:txBody>
      </p:sp>
    </p:spTree>
    <p:extLst>
      <p:ext uri="{BB962C8B-B14F-4D97-AF65-F5344CB8AC3E}">
        <p14:creationId xmlns:p14="http://schemas.microsoft.com/office/powerpoint/2010/main" val="34595837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defTabSz="2942888" fontAlgn="auto">
              <a:spcBef>
                <a:spcPts val="0"/>
              </a:spcBef>
              <a:spcAft>
                <a:spcPts val="0"/>
              </a:spcAft>
              <a:defRPr/>
            </a:pPr>
            <a:fld id="{25658D89-B436-4FCD-AF5E-0C710F0187B2}" type="slidenum">
              <a:rPr lang="en-AU" sz="3800">
                <a:solidFill>
                  <a:prstClr val="black"/>
                </a:solidFill>
                <a:latin typeface="Calibri" panose="020F0502020204030204"/>
              </a:rPr>
              <a:pPr defTabSz="2942888" fontAlgn="auto">
                <a:spcBef>
                  <a:spcPts val="0"/>
                </a:spcBef>
                <a:spcAft>
                  <a:spcPts val="0"/>
                </a:spcAft>
                <a:defRPr/>
              </a:pPr>
              <a:t>55</a:t>
            </a:fld>
            <a:endParaRPr lang="en-AU" sz="3800">
              <a:solidFill>
                <a:prstClr val="black"/>
              </a:solidFill>
              <a:latin typeface="Calibri" panose="020F0502020204030204"/>
            </a:endParaRPr>
          </a:p>
        </p:txBody>
      </p:sp>
    </p:spTree>
    <p:extLst>
      <p:ext uri="{BB962C8B-B14F-4D97-AF65-F5344CB8AC3E}">
        <p14:creationId xmlns:p14="http://schemas.microsoft.com/office/powerpoint/2010/main" val="37513657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defTabSz="2942888" fontAlgn="auto">
              <a:spcBef>
                <a:spcPts val="0"/>
              </a:spcBef>
              <a:spcAft>
                <a:spcPts val="0"/>
              </a:spcAft>
              <a:defRPr/>
            </a:pPr>
            <a:fld id="{25658D89-B436-4FCD-AF5E-0C710F0187B2}" type="slidenum">
              <a:rPr lang="en-AU" sz="3800">
                <a:solidFill>
                  <a:prstClr val="black"/>
                </a:solidFill>
                <a:latin typeface="Calibri" panose="020F0502020204030204"/>
              </a:rPr>
              <a:pPr defTabSz="2942888" fontAlgn="auto">
                <a:spcBef>
                  <a:spcPts val="0"/>
                </a:spcBef>
                <a:spcAft>
                  <a:spcPts val="0"/>
                </a:spcAft>
                <a:defRPr/>
              </a:pPr>
              <a:t>56</a:t>
            </a:fld>
            <a:endParaRPr lang="en-AU" sz="3800">
              <a:solidFill>
                <a:prstClr val="black"/>
              </a:solidFill>
              <a:latin typeface="Calibri" panose="020F0502020204030204"/>
            </a:endParaRPr>
          </a:p>
        </p:txBody>
      </p:sp>
    </p:spTree>
    <p:extLst>
      <p:ext uri="{BB962C8B-B14F-4D97-AF65-F5344CB8AC3E}">
        <p14:creationId xmlns:p14="http://schemas.microsoft.com/office/powerpoint/2010/main" val="1570549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57</a:t>
            </a:fld>
            <a:endParaRPr lang="en-AU"/>
          </a:p>
        </p:txBody>
      </p:sp>
    </p:spTree>
    <p:extLst>
      <p:ext uri="{BB962C8B-B14F-4D97-AF65-F5344CB8AC3E}">
        <p14:creationId xmlns:p14="http://schemas.microsoft.com/office/powerpoint/2010/main" val="39530692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58</a:t>
            </a:fld>
            <a:endParaRPr lang="en-AU"/>
          </a:p>
        </p:txBody>
      </p:sp>
    </p:spTree>
    <p:extLst>
      <p:ext uri="{BB962C8B-B14F-4D97-AF65-F5344CB8AC3E}">
        <p14:creationId xmlns:p14="http://schemas.microsoft.com/office/powerpoint/2010/main" val="28937701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7850" y="9605963"/>
            <a:ext cx="46069250" cy="259143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pPr defTabSz="2942888" fontAlgn="auto">
              <a:spcBef>
                <a:spcPts val="0"/>
              </a:spcBef>
              <a:spcAft>
                <a:spcPts val="0"/>
              </a:spcAft>
              <a:defRPr/>
            </a:pPr>
            <a:fld id="{25658D89-B436-4FCD-AF5E-0C710F0187B2}" type="slidenum">
              <a:rPr lang="en-AU" sz="3800">
                <a:solidFill>
                  <a:prstClr val="black"/>
                </a:solidFill>
                <a:latin typeface="Calibri" panose="020F0502020204030204"/>
              </a:rPr>
              <a:pPr defTabSz="2942888" fontAlgn="auto">
                <a:spcBef>
                  <a:spcPts val="0"/>
                </a:spcBef>
                <a:spcAft>
                  <a:spcPts val="0"/>
                </a:spcAft>
                <a:defRPr/>
              </a:pPr>
              <a:t>59</a:t>
            </a:fld>
            <a:endParaRPr lang="en-AU" sz="3800">
              <a:solidFill>
                <a:prstClr val="black"/>
              </a:solidFill>
              <a:latin typeface="Calibri" panose="020F0502020204030204"/>
            </a:endParaRPr>
          </a:p>
        </p:txBody>
      </p:sp>
    </p:spTree>
    <p:extLst>
      <p:ext uri="{BB962C8B-B14F-4D97-AF65-F5344CB8AC3E}">
        <p14:creationId xmlns:p14="http://schemas.microsoft.com/office/powerpoint/2010/main" val="373068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072611" y="111178162"/>
            <a:ext cx="23525556" cy="56313741"/>
          </a:xfrm>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6</a:t>
            </a:fld>
            <a:endParaRPr lang="en-AU"/>
          </a:p>
        </p:txBody>
      </p:sp>
      <p:sp>
        <p:nvSpPr>
          <p:cNvPr id="10" name="Slide Image Placeholder 9">
            <a:extLst>
              <a:ext uri="{FF2B5EF4-FFF2-40B4-BE49-F238E27FC236}">
                <a16:creationId xmlns:a16="http://schemas.microsoft.com/office/drawing/2014/main" id="{CD1A88DC-25B6-47BC-9BEA-07FAC8C59D31}"/>
              </a:ext>
            </a:extLst>
          </p:cNvPr>
          <p:cNvSpPr>
            <a:spLocks noGrp="1" noRot="1" noChangeAspect="1"/>
          </p:cNvSpPr>
          <p:nvPr>
            <p:ph type="sldImg"/>
          </p:nvPr>
        </p:nvSpPr>
        <p:spPr>
          <a:xfrm>
            <a:off x="-85312250" y="452438"/>
            <a:ext cx="200280588" cy="112656937"/>
          </a:xfrm>
        </p:spPr>
      </p:sp>
    </p:spTree>
    <p:extLst>
      <p:ext uri="{BB962C8B-B14F-4D97-AF65-F5344CB8AC3E}">
        <p14:creationId xmlns:p14="http://schemas.microsoft.com/office/powerpoint/2010/main" val="21316543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Slide Number Placeholder 3"/>
          <p:cNvSpPr>
            <a:spLocks noGrp="1"/>
          </p:cNvSpPr>
          <p:nvPr>
            <p:ph type="sldNum" sz="quarter" idx="5"/>
          </p:nvPr>
        </p:nvSpPr>
        <p:spPr>
          <a:xfrm>
            <a:off x="25273265" y="113432970"/>
            <a:ext cx="18054912" cy="5148143"/>
          </a:xfrm>
          <a:prstGeom prst="rect">
            <a:avLst/>
          </a:prstGeom>
        </p:spPr>
        <p:txBody>
          <a:bodyPr/>
          <a:lstStyle>
            <a:lvl1pPr eaLnBrk="0" hangingPunct="0">
              <a:spcBef>
                <a:spcPct val="30000"/>
              </a:spcBef>
              <a:defRPr sz="19300">
                <a:solidFill>
                  <a:schemeClr val="tx1"/>
                </a:solidFill>
                <a:latin typeface="Arial" charset="0"/>
              </a:defRPr>
            </a:lvl1pPr>
            <a:lvl2pPr marL="12188647" indent="-4687935" eaLnBrk="0" hangingPunct="0">
              <a:spcBef>
                <a:spcPct val="30000"/>
              </a:spcBef>
              <a:defRPr sz="19300">
                <a:solidFill>
                  <a:schemeClr val="tx1"/>
                </a:solidFill>
                <a:latin typeface="Arial" charset="0"/>
              </a:defRPr>
            </a:lvl2pPr>
            <a:lvl3pPr marL="18751757" indent="-3750336" eaLnBrk="0" hangingPunct="0">
              <a:spcBef>
                <a:spcPct val="30000"/>
              </a:spcBef>
              <a:defRPr sz="19300">
                <a:solidFill>
                  <a:schemeClr val="tx1"/>
                </a:solidFill>
                <a:latin typeface="Arial" charset="0"/>
              </a:defRPr>
            </a:lvl3pPr>
            <a:lvl4pPr marL="26252446" indent="-3750336" eaLnBrk="0" hangingPunct="0">
              <a:spcBef>
                <a:spcPct val="30000"/>
              </a:spcBef>
              <a:defRPr sz="19300">
                <a:solidFill>
                  <a:schemeClr val="tx1"/>
                </a:solidFill>
                <a:latin typeface="Arial" charset="0"/>
              </a:defRPr>
            </a:lvl4pPr>
            <a:lvl5pPr marL="33753149" indent="-3750336" eaLnBrk="0" hangingPunct="0">
              <a:spcBef>
                <a:spcPct val="30000"/>
              </a:spcBef>
              <a:defRPr sz="19300">
                <a:solidFill>
                  <a:schemeClr val="tx1"/>
                </a:solidFill>
                <a:latin typeface="Arial" charset="0"/>
              </a:defRPr>
            </a:lvl5pPr>
            <a:lvl6pPr marL="41253852" indent="-3750336" eaLnBrk="0" fontAlgn="base" hangingPunct="0">
              <a:spcBef>
                <a:spcPct val="30000"/>
              </a:spcBef>
              <a:spcAft>
                <a:spcPct val="0"/>
              </a:spcAft>
              <a:defRPr sz="19300">
                <a:solidFill>
                  <a:schemeClr val="tx1"/>
                </a:solidFill>
                <a:latin typeface="Arial" charset="0"/>
              </a:defRPr>
            </a:lvl6pPr>
            <a:lvl7pPr marL="48754545" indent="-3750336" eaLnBrk="0" fontAlgn="base" hangingPunct="0">
              <a:spcBef>
                <a:spcPct val="30000"/>
              </a:spcBef>
              <a:spcAft>
                <a:spcPct val="0"/>
              </a:spcAft>
              <a:defRPr sz="19300">
                <a:solidFill>
                  <a:schemeClr val="tx1"/>
                </a:solidFill>
                <a:latin typeface="Arial" charset="0"/>
              </a:defRPr>
            </a:lvl7pPr>
            <a:lvl8pPr marL="51206400" indent="-3750336" eaLnBrk="0" fontAlgn="base" hangingPunct="0">
              <a:spcBef>
                <a:spcPct val="30000"/>
              </a:spcBef>
              <a:spcAft>
                <a:spcPct val="0"/>
              </a:spcAft>
              <a:defRPr sz="19300">
                <a:solidFill>
                  <a:schemeClr val="tx1"/>
                </a:solidFill>
                <a:latin typeface="Arial" charset="0"/>
              </a:defRPr>
            </a:lvl8pPr>
            <a:lvl9pPr marL="51206400" indent="-3750336" eaLnBrk="0" fontAlgn="base" hangingPunct="0">
              <a:spcBef>
                <a:spcPct val="30000"/>
              </a:spcBef>
              <a:spcAft>
                <a:spcPct val="0"/>
              </a:spcAft>
              <a:defRPr sz="19300">
                <a:solidFill>
                  <a:schemeClr val="tx1"/>
                </a:solidFill>
                <a:latin typeface="Arial" charset="0"/>
              </a:defRPr>
            </a:lvl9pPr>
          </a:lstStyle>
          <a:p>
            <a:fld id="{B5F253EB-B817-4253-A583-E35A216C50AF}" type="slidenum">
              <a:rPr lang="en-AU" altLang="en-US" smtClean="0"/>
              <a:pPr/>
              <a:t>60</a:t>
            </a:fld>
            <a:endParaRPr lang="en-AU" altLang="en-US"/>
          </a:p>
        </p:txBody>
      </p:sp>
      <p:sp>
        <p:nvSpPr>
          <p:cNvPr id="3" name="Slide Image Placeholder 2">
            <a:extLst>
              <a:ext uri="{FF2B5EF4-FFF2-40B4-BE49-F238E27FC236}">
                <a16:creationId xmlns:a16="http://schemas.microsoft.com/office/drawing/2014/main" id="{ACABE657-6BB0-428C-96D9-95CEF42DF3F5}"/>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8AF91E55-6D14-4E2E-A5D6-92E26ADE33D1}"/>
              </a:ext>
            </a:extLst>
          </p:cNvPr>
          <p:cNvSpPr>
            <a:spLocks noGrp="1"/>
          </p:cNvSpPr>
          <p:nvPr>
            <p:ph type="body" idx="1"/>
          </p:nvPr>
        </p:nvSpPr>
        <p:spPr/>
        <p:txBody>
          <a:bodyPr/>
          <a:lstStyle/>
          <a:p>
            <a:endParaRPr lang="en-AU"/>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61</a:t>
            </a:fld>
            <a:endParaRPr lang="en-AU"/>
          </a:p>
        </p:txBody>
      </p:sp>
      <p:sp>
        <p:nvSpPr>
          <p:cNvPr id="10" name="Slide Image Placeholder 9">
            <a:extLst>
              <a:ext uri="{FF2B5EF4-FFF2-40B4-BE49-F238E27FC236}">
                <a16:creationId xmlns:a16="http://schemas.microsoft.com/office/drawing/2014/main" id="{AF200AE5-5D25-4ECB-86C5-E34318D7545A}"/>
              </a:ext>
            </a:extLst>
          </p:cNvPr>
          <p:cNvSpPr>
            <a:spLocks noGrp="1" noRot="1" noChangeAspect="1"/>
          </p:cNvSpPr>
          <p:nvPr>
            <p:ph type="sldImg"/>
          </p:nvPr>
        </p:nvSpPr>
        <p:spPr/>
      </p:sp>
    </p:spTree>
    <p:extLst>
      <p:ext uri="{BB962C8B-B14F-4D97-AF65-F5344CB8AC3E}">
        <p14:creationId xmlns:p14="http://schemas.microsoft.com/office/powerpoint/2010/main" val="38864959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Notes Placeholder 2"/>
          <p:cNvSpPr>
            <a:spLocks noGrp="1"/>
          </p:cNvSpPr>
          <p:nvPr>
            <p:ph type="body" idx="1"/>
          </p:nvPr>
        </p:nvSpPr>
        <p:spPr/>
        <p:txBody>
          <a:bodyPr/>
          <a:lstStyle/>
          <a:p>
            <a:endParaRPr lang="en-US" altLang="en-US" dirty="0"/>
          </a:p>
        </p:txBody>
      </p:sp>
      <p:sp>
        <p:nvSpPr>
          <p:cNvPr id="144388" name="Slide Number Placeholder 3"/>
          <p:cNvSpPr>
            <a:spLocks noGrp="1"/>
          </p:cNvSpPr>
          <p:nvPr>
            <p:ph type="sldNum" sz="quarter" idx="5"/>
          </p:nvPr>
        </p:nvSpPr>
        <p:spPr>
          <a:xfrm>
            <a:off x="25273265" y="113432970"/>
            <a:ext cx="18054912" cy="5148143"/>
          </a:xfrm>
          <a:prstGeom prst="rect">
            <a:avLst/>
          </a:prstGeom>
        </p:spPr>
        <p:txBody>
          <a:bodyPr/>
          <a:lstStyle>
            <a:lvl1pPr eaLnBrk="0" hangingPunct="0">
              <a:spcBef>
                <a:spcPct val="30000"/>
              </a:spcBef>
              <a:defRPr sz="19300">
                <a:solidFill>
                  <a:schemeClr val="tx1"/>
                </a:solidFill>
                <a:latin typeface="Arial" charset="0"/>
              </a:defRPr>
            </a:lvl1pPr>
            <a:lvl2pPr marL="12188647" indent="-4687935" eaLnBrk="0" hangingPunct="0">
              <a:spcBef>
                <a:spcPct val="30000"/>
              </a:spcBef>
              <a:defRPr sz="19300">
                <a:solidFill>
                  <a:schemeClr val="tx1"/>
                </a:solidFill>
                <a:latin typeface="Arial" charset="0"/>
              </a:defRPr>
            </a:lvl2pPr>
            <a:lvl3pPr marL="18751757" indent="-3750336" eaLnBrk="0" hangingPunct="0">
              <a:spcBef>
                <a:spcPct val="30000"/>
              </a:spcBef>
              <a:defRPr sz="19300">
                <a:solidFill>
                  <a:schemeClr val="tx1"/>
                </a:solidFill>
                <a:latin typeface="Arial" charset="0"/>
              </a:defRPr>
            </a:lvl3pPr>
            <a:lvl4pPr marL="26252446" indent="-3750336" eaLnBrk="0" hangingPunct="0">
              <a:spcBef>
                <a:spcPct val="30000"/>
              </a:spcBef>
              <a:defRPr sz="19300">
                <a:solidFill>
                  <a:schemeClr val="tx1"/>
                </a:solidFill>
                <a:latin typeface="Arial" charset="0"/>
              </a:defRPr>
            </a:lvl4pPr>
            <a:lvl5pPr marL="33753149" indent="-3750336" eaLnBrk="0" hangingPunct="0">
              <a:spcBef>
                <a:spcPct val="30000"/>
              </a:spcBef>
              <a:defRPr sz="19300">
                <a:solidFill>
                  <a:schemeClr val="tx1"/>
                </a:solidFill>
                <a:latin typeface="Arial" charset="0"/>
              </a:defRPr>
            </a:lvl5pPr>
            <a:lvl6pPr marL="41253852" indent="-3750336" eaLnBrk="0" fontAlgn="base" hangingPunct="0">
              <a:spcBef>
                <a:spcPct val="30000"/>
              </a:spcBef>
              <a:spcAft>
                <a:spcPct val="0"/>
              </a:spcAft>
              <a:defRPr sz="19300">
                <a:solidFill>
                  <a:schemeClr val="tx1"/>
                </a:solidFill>
                <a:latin typeface="Arial" charset="0"/>
              </a:defRPr>
            </a:lvl6pPr>
            <a:lvl7pPr marL="48754545" indent="-3750336" eaLnBrk="0" fontAlgn="base" hangingPunct="0">
              <a:spcBef>
                <a:spcPct val="30000"/>
              </a:spcBef>
              <a:spcAft>
                <a:spcPct val="0"/>
              </a:spcAft>
              <a:defRPr sz="19300">
                <a:solidFill>
                  <a:schemeClr val="tx1"/>
                </a:solidFill>
                <a:latin typeface="Arial" charset="0"/>
              </a:defRPr>
            </a:lvl7pPr>
            <a:lvl8pPr marL="51206400" indent="-3750336" eaLnBrk="0" fontAlgn="base" hangingPunct="0">
              <a:spcBef>
                <a:spcPct val="30000"/>
              </a:spcBef>
              <a:spcAft>
                <a:spcPct val="0"/>
              </a:spcAft>
              <a:defRPr sz="19300">
                <a:solidFill>
                  <a:schemeClr val="tx1"/>
                </a:solidFill>
                <a:latin typeface="Arial" charset="0"/>
              </a:defRPr>
            </a:lvl8pPr>
            <a:lvl9pPr marL="51206400" indent="-3750336" eaLnBrk="0" fontAlgn="base" hangingPunct="0">
              <a:spcBef>
                <a:spcPct val="30000"/>
              </a:spcBef>
              <a:spcAft>
                <a:spcPct val="0"/>
              </a:spcAft>
              <a:defRPr sz="19300">
                <a:solidFill>
                  <a:schemeClr val="tx1"/>
                </a:solidFill>
                <a:latin typeface="Arial" charset="0"/>
              </a:defRPr>
            </a:lvl9pPr>
          </a:lstStyle>
          <a:p>
            <a:fld id="{81116DCB-1D5F-4791-BF7B-8374D2016812}" type="slidenum">
              <a:rPr lang="en-AU" altLang="en-US" smtClean="0"/>
              <a:pPr/>
              <a:t>62</a:t>
            </a:fld>
            <a:endParaRPr lang="en-AU" altLang="en-US"/>
          </a:p>
        </p:txBody>
      </p:sp>
      <p:sp>
        <p:nvSpPr>
          <p:cNvPr id="4" name="Slide Image Placeholder 3">
            <a:extLst>
              <a:ext uri="{FF2B5EF4-FFF2-40B4-BE49-F238E27FC236}">
                <a16:creationId xmlns:a16="http://schemas.microsoft.com/office/drawing/2014/main" id="{E1119C5C-6BFB-418E-A77E-2BC399614214}"/>
              </a:ext>
            </a:extLst>
          </p:cNvPr>
          <p:cNvSpPr>
            <a:spLocks noGrp="1" noRot="1" noChangeAspect="1"/>
          </p:cNvSpPr>
          <p:nvPr>
            <p:ph type="sldImg"/>
          </p:nvPr>
        </p:nvSpPr>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63</a:t>
            </a:fld>
            <a:endParaRPr lang="en-AU"/>
          </a:p>
        </p:txBody>
      </p:sp>
      <p:sp>
        <p:nvSpPr>
          <p:cNvPr id="7" name="Slide Image Placeholder 6">
            <a:extLst>
              <a:ext uri="{FF2B5EF4-FFF2-40B4-BE49-F238E27FC236}">
                <a16:creationId xmlns:a16="http://schemas.microsoft.com/office/drawing/2014/main" id="{FA7A269B-29CA-4DD4-AC37-C7EA7690FA51}"/>
              </a:ext>
            </a:extLst>
          </p:cNvPr>
          <p:cNvSpPr>
            <a:spLocks noGrp="1" noRot="1" noChangeAspect="1"/>
          </p:cNvSpPr>
          <p:nvPr>
            <p:ph type="sldImg"/>
          </p:nvPr>
        </p:nvSpPr>
        <p:spPr/>
      </p:sp>
    </p:spTree>
    <p:extLst>
      <p:ext uri="{BB962C8B-B14F-4D97-AF65-F5344CB8AC3E}">
        <p14:creationId xmlns:p14="http://schemas.microsoft.com/office/powerpoint/2010/main" val="37276279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64</a:t>
            </a:fld>
            <a:endParaRPr lang="en-AU"/>
          </a:p>
        </p:txBody>
      </p:sp>
      <p:sp>
        <p:nvSpPr>
          <p:cNvPr id="6" name="Slide Image Placeholder 5">
            <a:extLst>
              <a:ext uri="{FF2B5EF4-FFF2-40B4-BE49-F238E27FC236}">
                <a16:creationId xmlns:a16="http://schemas.microsoft.com/office/drawing/2014/main" id="{83C04333-CE29-4B82-94C0-1C85D1E9BE39}"/>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613214C2-B38C-4D41-A7F9-0CF8CD4D5A2B}"/>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27379423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65</a:t>
            </a:fld>
            <a:endParaRPr lang="en-AU"/>
          </a:p>
        </p:txBody>
      </p:sp>
      <p:sp>
        <p:nvSpPr>
          <p:cNvPr id="6" name="Slide Image Placeholder 5">
            <a:extLst>
              <a:ext uri="{FF2B5EF4-FFF2-40B4-BE49-F238E27FC236}">
                <a16:creationId xmlns:a16="http://schemas.microsoft.com/office/drawing/2014/main" id="{A0651C14-57FF-4115-87FA-F97A4A1C75BF}"/>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EEF73268-D0CF-44BD-8956-B2B8178F1822}"/>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23360552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66</a:t>
            </a:fld>
            <a:endParaRPr lang="en-AU"/>
          </a:p>
        </p:txBody>
      </p:sp>
      <p:sp>
        <p:nvSpPr>
          <p:cNvPr id="6" name="Slide Image Placeholder 5">
            <a:extLst>
              <a:ext uri="{FF2B5EF4-FFF2-40B4-BE49-F238E27FC236}">
                <a16:creationId xmlns:a16="http://schemas.microsoft.com/office/drawing/2014/main" id="{0880CAD3-757E-46FB-A7DC-66A7FA2FE06E}"/>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55DF6BE0-C50F-42A4-A801-5F3CB8A1EC6D}"/>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41534790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67</a:t>
            </a:fld>
            <a:endParaRPr lang="en-AU"/>
          </a:p>
        </p:txBody>
      </p:sp>
      <p:sp>
        <p:nvSpPr>
          <p:cNvPr id="6" name="Slide Image Placeholder 5">
            <a:extLst>
              <a:ext uri="{FF2B5EF4-FFF2-40B4-BE49-F238E27FC236}">
                <a16:creationId xmlns:a16="http://schemas.microsoft.com/office/drawing/2014/main" id="{2588F83F-42DF-4016-B67D-6856733F4612}"/>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039E9EA9-4ED1-48ED-A8EB-077155E90C27}"/>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35151316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68</a:t>
            </a:fld>
            <a:endParaRPr lang="en-AU"/>
          </a:p>
        </p:txBody>
      </p:sp>
      <p:sp>
        <p:nvSpPr>
          <p:cNvPr id="6" name="Slide Image Placeholder 5">
            <a:extLst>
              <a:ext uri="{FF2B5EF4-FFF2-40B4-BE49-F238E27FC236}">
                <a16:creationId xmlns:a16="http://schemas.microsoft.com/office/drawing/2014/main" id="{444587F2-9D91-4529-8DDD-F3EA694D15E4}"/>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0E411156-4C7F-4208-8FC8-67DE6BBC6F12}"/>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8974592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69</a:t>
            </a:fld>
            <a:endParaRPr lang="en-AU"/>
          </a:p>
        </p:txBody>
      </p:sp>
      <p:sp>
        <p:nvSpPr>
          <p:cNvPr id="7" name="Slide Image Placeholder 6">
            <a:extLst>
              <a:ext uri="{FF2B5EF4-FFF2-40B4-BE49-F238E27FC236}">
                <a16:creationId xmlns:a16="http://schemas.microsoft.com/office/drawing/2014/main" id="{D6B62155-5B47-4D65-866D-43691B3ABB64}"/>
              </a:ext>
            </a:extLst>
          </p:cNvPr>
          <p:cNvSpPr>
            <a:spLocks noGrp="1" noRot="1" noChangeAspect="1"/>
          </p:cNvSpPr>
          <p:nvPr>
            <p:ph type="sldImg"/>
          </p:nvPr>
        </p:nvSpPr>
        <p:spPr/>
      </p:sp>
    </p:spTree>
    <p:extLst>
      <p:ext uri="{BB962C8B-B14F-4D97-AF65-F5344CB8AC3E}">
        <p14:creationId xmlns:p14="http://schemas.microsoft.com/office/powerpoint/2010/main" val="3854013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7</a:t>
            </a:fld>
            <a:endParaRPr lang="en-AU"/>
          </a:p>
        </p:txBody>
      </p:sp>
      <p:sp>
        <p:nvSpPr>
          <p:cNvPr id="7" name="Slide Image Placeholder 6">
            <a:extLst>
              <a:ext uri="{FF2B5EF4-FFF2-40B4-BE49-F238E27FC236}">
                <a16:creationId xmlns:a16="http://schemas.microsoft.com/office/drawing/2014/main" id="{1BD0A75C-F454-4517-8273-F0EF5DA60FD4}"/>
              </a:ext>
            </a:extLst>
          </p:cNvPr>
          <p:cNvSpPr>
            <a:spLocks noGrp="1" noRot="1" noChangeAspect="1"/>
          </p:cNvSpPr>
          <p:nvPr>
            <p:ph type="sldImg"/>
          </p:nvPr>
        </p:nvSpPr>
        <p:spPr/>
      </p:sp>
    </p:spTree>
    <p:extLst>
      <p:ext uri="{BB962C8B-B14F-4D97-AF65-F5344CB8AC3E}">
        <p14:creationId xmlns:p14="http://schemas.microsoft.com/office/powerpoint/2010/main" val="30890368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70</a:t>
            </a:fld>
            <a:endParaRPr lang="en-AU"/>
          </a:p>
        </p:txBody>
      </p:sp>
      <p:sp>
        <p:nvSpPr>
          <p:cNvPr id="6" name="Slide Image Placeholder 5">
            <a:extLst>
              <a:ext uri="{FF2B5EF4-FFF2-40B4-BE49-F238E27FC236}">
                <a16:creationId xmlns:a16="http://schemas.microsoft.com/office/drawing/2014/main" id="{B76A8753-D1FE-4039-B9EC-35C55DE8DF04}"/>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0302CE69-F657-42B0-892B-90697E8A734E}"/>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41626963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71</a:t>
            </a:fld>
            <a:endParaRPr lang="en-AU"/>
          </a:p>
        </p:txBody>
      </p:sp>
      <p:sp>
        <p:nvSpPr>
          <p:cNvPr id="6" name="Slide Image Placeholder 5">
            <a:extLst>
              <a:ext uri="{FF2B5EF4-FFF2-40B4-BE49-F238E27FC236}">
                <a16:creationId xmlns:a16="http://schemas.microsoft.com/office/drawing/2014/main" id="{D4532687-19F4-478E-8B33-211B8C42AA18}"/>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575182D4-A8D9-48F4-AB8F-5335F3CF3311}"/>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24179005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72</a:t>
            </a:fld>
            <a:endParaRPr lang="en-AU"/>
          </a:p>
        </p:txBody>
      </p:sp>
      <p:sp>
        <p:nvSpPr>
          <p:cNvPr id="6" name="Slide Image Placeholder 5">
            <a:extLst>
              <a:ext uri="{FF2B5EF4-FFF2-40B4-BE49-F238E27FC236}">
                <a16:creationId xmlns:a16="http://schemas.microsoft.com/office/drawing/2014/main" id="{02A3AED5-984F-4CA7-9D07-434D530A93EC}"/>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42359745-EAE8-4BA8-9105-3D157789E496}"/>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1618341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73</a:t>
            </a:fld>
            <a:endParaRPr lang="en-AU"/>
          </a:p>
        </p:txBody>
      </p:sp>
      <p:sp>
        <p:nvSpPr>
          <p:cNvPr id="6" name="Slide Image Placeholder 5">
            <a:extLst>
              <a:ext uri="{FF2B5EF4-FFF2-40B4-BE49-F238E27FC236}">
                <a16:creationId xmlns:a16="http://schemas.microsoft.com/office/drawing/2014/main" id="{763E9906-F3AD-4E95-8A28-3FED8B093396}"/>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592A5E04-A45E-4797-8325-143A2B864E53}"/>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37454464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74</a:t>
            </a:fld>
            <a:endParaRPr lang="en-AU"/>
          </a:p>
        </p:txBody>
      </p:sp>
      <p:sp>
        <p:nvSpPr>
          <p:cNvPr id="6" name="Slide Image Placeholder 5">
            <a:extLst>
              <a:ext uri="{FF2B5EF4-FFF2-40B4-BE49-F238E27FC236}">
                <a16:creationId xmlns:a16="http://schemas.microsoft.com/office/drawing/2014/main" id="{EFC86CE5-C591-4206-AA6F-2096E4090DF6}"/>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D37CA529-1278-45BC-9D01-11F11B63F040}"/>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10282799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75</a:t>
            </a:fld>
            <a:endParaRPr lang="en-AU"/>
          </a:p>
        </p:txBody>
      </p:sp>
      <p:sp>
        <p:nvSpPr>
          <p:cNvPr id="6" name="Slide Image Placeholder 5">
            <a:extLst>
              <a:ext uri="{FF2B5EF4-FFF2-40B4-BE49-F238E27FC236}">
                <a16:creationId xmlns:a16="http://schemas.microsoft.com/office/drawing/2014/main" id="{809EF980-DC10-4340-AA36-31647B76B629}"/>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B4ACC31C-4A87-49F9-8C77-C32C2C3EE68E}"/>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8128705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76</a:t>
            </a:fld>
            <a:endParaRPr lang="en-AU"/>
          </a:p>
        </p:txBody>
      </p:sp>
      <p:sp>
        <p:nvSpPr>
          <p:cNvPr id="6" name="Slide Image Placeholder 5">
            <a:extLst>
              <a:ext uri="{FF2B5EF4-FFF2-40B4-BE49-F238E27FC236}">
                <a16:creationId xmlns:a16="http://schemas.microsoft.com/office/drawing/2014/main" id="{2CDCCDA7-1505-4038-BBB4-8363195F92DA}"/>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31860565-7B85-458F-830E-F64566236B2C}"/>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39799224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77</a:t>
            </a:fld>
            <a:endParaRPr lang="en-AU"/>
          </a:p>
        </p:txBody>
      </p:sp>
      <p:sp>
        <p:nvSpPr>
          <p:cNvPr id="7" name="Slide Image Placeholder 6">
            <a:extLst>
              <a:ext uri="{FF2B5EF4-FFF2-40B4-BE49-F238E27FC236}">
                <a16:creationId xmlns:a16="http://schemas.microsoft.com/office/drawing/2014/main" id="{2D83F283-0574-4CA8-943C-AE75A11EFAE9}"/>
              </a:ext>
            </a:extLst>
          </p:cNvPr>
          <p:cNvSpPr>
            <a:spLocks noGrp="1" noRot="1" noChangeAspect="1"/>
          </p:cNvSpPr>
          <p:nvPr>
            <p:ph type="sldImg"/>
          </p:nvPr>
        </p:nvSpPr>
        <p:spPr/>
      </p:sp>
    </p:spTree>
    <p:extLst>
      <p:ext uri="{BB962C8B-B14F-4D97-AF65-F5344CB8AC3E}">
        <p14:creationId xmlns:p14="http://schemas.microsoft.com/office/powerpoint/2010/main" val="34536204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78</a:t>
            </a:fld>
            <a:endParaRPr lang="en-AU"/>
          </a:p>
        </p:txBody>
      </p:sp>
      <p:sp>
        <p:nvSpPr>
          <p:cNvPr id="7" name="Slide Image Placeholder 6">
            <a:extLst>
              <a:ext uri="{FF2B5EF4-FFF2-40B4-BE49-F238E27FC236}">
                <a16:creationId xmlns:a16="http://schemas.microsoft.com/office/drawing/2014/main" id="{5D7CBAF0-27D1-4DD3-8584-9E72DB22889D}"/>
              </a:ext>
            </a:extLst>
          </p:cNvPr>
          <p:cNvSpPr>
            <a:spLocks noGrp="1" noRot="1" noChangeAspect="1"/>
          </p:cNvSpPr>
          <p:nvPr>
            <p:ph type="sldImg"/>
          </p:nvPr>
        </p:nvSpPr>
        <p:spPr/>
      </p:sp>
    </p:spTree>
    <p:extLst>
      <p:ext uri="{BB962C8B-B14F-4D97-AF65-F5344CB8AC3E}">
        <p14:creationId xmlns:p14="http://schemas.microsoft.com/office/powerpoint/2010/main" val="12488614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79</a:t>
            </a:fld>
            <a:endParaRPr lang="en-AU"/>
          </a:p>
        </p:txBody>
      </p:sp>
      <p:sp>
        <p:nvSpPr>
          <p:cNvPr id="6" name="Slide Image Placeholder 5">
            <a:extLst>
              <a:ext uri="{FF2B5EF4-FFF2-40B4-BE49-F238E27FC236}">
                <a16:creationId xmlns:a16="http://schemas.microsoft.com/office/drawing/2014/main" id="{191A946D-3D1B-4E20-9F80-7130A75C04BD}"/>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C40DCCF0-A19B-4A0D-95EA-89D817EB008C}"/>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617314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cs typeface="Arial"/>
            </a:endParaRPr>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8</a:t>
            </a:fld>
            <a:endParaRPr lang="en-AU"/>
          </a:p>
        </p:txBody>
      </p:sp>
      <p:sp>
        <p:nvSpPr>
          <p:cNvPr id="7" name="Slide Image Placeholder 6">
            <a:extLst>
              <a:ext uri="{FF2B5EF4-FFF2-40B4-BE49-F238E27FC236}">
                <a16:creationId xmlns:a16="http://schemas.microsoft.com/office/drawing/2014/main" id="{332FB52C-72D5-48F0-A09E-B5EC85D40BEF}"/>
              </a:ext>
            </a:extLst>
          </p:cNvPr>
          <p:cNvSpPr>
            <a:spLocks noGrp="1" noRot="1" noChangeAspect="1"/>
          </p:cNvSpPr>
          <p:nvPr>
            <p:ph type="sldImg"/>
          </p:nvPr>
        </p:nvSpPr>
        <p:spPr/>
      </p:sp>
    </p:spTree>
    <p:extLst>
      <p:ext uri="{BB962C8B-B14F-4D97-AF65-F5344CB8AC3E}">
        <p14:creationId xmlns:p14="http://schemas.microsoft.com/office/powerpoint/2010/main" val="29987024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80</a:t>
            </a:fld>
            <a:endParaRPr lang="en-AU"/>
          </a:p>
        </p:txBody>
      </p:sp>
      <p:sp>
        <p:nvSpPr>
          <p:cNvPr id="7" name="Slide Image Placeholder 6">
            <a:extLst>
              <a:ext uri="{FF2B5EF4-FFF2-40B4-BE49-F238E27FC236}">
                <a16:creationId xmlns:a16="http://schemas.microsoft.com/office/drawing/2014/main" id="{018DA5E9-EFD4-45F3-8B78-9ECF2571FE73}"/>
              </a:ext>
            </a:extLst>
          </p:cNvPr>
          <p:cNvSpPr>
            <a:spLocks noGrp="1" noRot="1" noChangeAspect="1"/>
          </p:cNvSpPr>
          <p:nvPr>
            <p:ph type="sldImg"/>
          </p:nvPr>
        </p:nvSpPr>
        <p:spPr/>
      </p:sp>
    </p:spTree>
    <p:extLst>
      <p:ext uri="{BB962C8B-B14F-4D97-AF65-F5344CB8AC3E}">
        <p14:creationId xmlns:p14="http://schemas.microsoft.com/office/powerpoint/2010/main" val="8214208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81</a:t>
            </a:fld>
            <a:endParaRPr lang="en-AU"/>
          </a:p>
        </p:txBody>
      </p:sp>
      <p:sp>
        <p:nvSpPr>
          <p:cNvPr id="6" name="Slide Image Placeholder 5">
            <a:extLst>
              <a:ext uri="{FF2B5EF4-FFF2-40B4-BE49-F238E27FC236}">
                <a16:creationId xmlns:a16="http://schemas.microsoft.com/office/drawing/2014/main" id="{7895659A-5C51-4A86-A48B-10AA05ECCA2A}"/>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E513DA7F-20FF-4593-98A8-081B22D42EFA}"/>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12475462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82</a:t>
            </a:fld>
            <a:endParaRPr lang="en-AU"/>
          </a:p>
        </p:txBody>
      </p:sp>
      <p:sp>
        <p:nvSpPr>
          <p:cNvPr id="6" name="Slide Image Placeholder 5">
            <a:extLst>
              <a:ext uri="{FF2B5EF4-FFF2-40B4-BE49-F238E27FC236}">
                <a16:creationId xmlns:a16="http://schemas.microsoft.com/office/drawing/2014/main" id="{7895659A-5C51-4A86-A48B-10AA05ECCA2A}"/>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E513DA7F-20FF-4593-98A8-081B22D42EFA}"/>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5135637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83</a:t>
            </a:fld>
            <a:endParaRPr lang="en-AU"/>
          </a:p>
        </p:txBody>
      </p:sp>
      <p:sp>
        <p:nvSpPr>
          <p:cNvPr id="6" name="Slide Image Placeholder 5">
            <a:extLst>
              <a:ext uri="{FF2B5EF4-FFF2-40B4-BE49-F238E27FC236}">
                <a16:creationId xmlns:a16="http://schemas.microsoft.com/office/drawing/2014/main" id="{45163B0B-B55F-4622-8BF9-79225C3BFDBA}"/>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A3EEDB09-5106-4EF1-B5AA-FCC542F0377D}"/>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19402577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84</a:t>
            </a:fld>
            <a:endParaRPr lang="en-AU"/>
          </a:p>
        </p:txBody>
      </p:sp>
      <p:sp>
        <p:nvSpPr>
          <p:cNvPr id="6" name="Slide Image Placeholder 5">
            <a:extLst>
              <a:ext uri="{FF2B5EF4-FFF2-40B4-BE49-F238E27FC236}">
                <a16:creationId xmlns:a16="http://schemas.microsoft.com/office/drawing/2014/main" id="{4DCA51B7-9F85-4398-9D1E-E68C50354AA6}"/>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3671F5B8-7FC6-4768-8E72-3F56C484C8BC}"/>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27658428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85</a:t>
            </a:fld>
            <a:endParaRPr lang="en-AU"/>
          </a:p>
        </p:txBody>
      </p:sp>
      <p:sp>
        <p:nvSpPr>
          <p:cNvPr id="6" name="Slide Image Placeholder 5">
            <a:extLst>
              <a:ext uri="{FF2B5EF4-FFF2-40B4-BE49-F238E27FC236}">
                <a16:creationId xmlns:a16="http://schemas.microsoft.com/office/drawing/2014/main" id="{7FBEFB84-F66E-4FF1-AAFD-1653DDD8A6B3}"/>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08175AB6-955D-4AD5-A236-B50933477E3F}"/>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21869715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86</a:t>
            </a:fld>
            <a:endParaRPr lang="en-AU"/>
          </a:p>
        </p:txBody>
      </p:sp>
      <p:sp>
        <p:nvSpPr>
          <p:cNvPr id="6" name="Slide Image Placeholder 5">
            <a:extLst>
              <a:ext uri="{FF2B5EF4-FFF2-40B4-BE49-F238E27FC236}">
                <a16:creationId xmlns:a16="http://schemas.microsoft.com/office/drawing/2014/main" id="{AB9114CC-C857-4AAA-8EA9-47A547E47132}"/>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C1919A80-FE37-4E75-9198-9E66C5A4CC5B}"/>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32806753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87</a:t>
            </a:fld>
            <a:endParaRPr lang="en-AU"/>
          </a:p>
        </p:txBody>
      </p:sp>
      <p:sp>
        <p:nvSpPr>
          <p:cNvPr id="7" name="Slide Image Placeholder 6">
            <a:extLst>
              <a:ext uri="{FF2B5EF4-FFF2-40B4-BE49-F238E27FC236}">
                <a16:creationId xmlns:a16="http://schemas.microsoft.com/office/drawing/2014/main" id="{13ACFE02-7B2D-4EFD-96B6-C9C6145CFE0A}"/>
              </a:ext>
            </a:extLst>
          </p:cNvPr>
          <p:cNvSpPr>
            <a:spLocks noGrp="1" noRot="1" noChangeAspect="1"/>
          </p:cNvSpPr>
          <p:nvPr>
            <p:ph type="sldImg"/>
          </p:nvPr>
        </p:nvSpPr>
        <p:spPr/>
      </p:sp>
    </p:spTree>
    <p:extLst>
      <p:ext uri="{BB962C8B-B14F-4D97-AF65-F5344CB8AC3E}">
        <p14:creationId xmlns:p14="http://schemas.microsoft.com/office/powerpoint/2010/main" val="30318372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88</a:t>
            </a:fld>
            <a:endParaRPr lang="en-AU"/>
          </a:p>
        </p:txBody>
      </p:sp>
      <p:sp>
        <p:nvSpPr>
          <p:cNvPr id="7" name="Slide Image Placeholder 6">
            <a:extLst>
              <a:ext uri="{FF2B5EF4-FFF2-40B4-BE49-F238E27FC236}">
                <a16:creationId xmlns:a16="http://schemas.microsoft.com/office/drawing/2014/main" id="{F53AECEF-C342-438E-86CE-CE79EB048922}"/>
              </a:ext>
            </a:extLst>
          </p:cNvPr>
          <p:cNvSpPr>
            <a:spLocks noGrp="1" noRot="1" noChangeAspect="1"/>
          </p:cNvSpPr>
          <p:nvPr>
            <p:ph type="sldImg"/>
          </p:nvPr>
        </p:nvSpPr>
        <p:spPr/>
      </p:sp>
    </p:spTree>
    <p:extLst>
      <p:ext uri="{BB962C8B-B14F-4D97-AF65-F5344CB8AC3E}">
        <p14:creationId xmlns:p14="http://schemas.microsoft.com/office/powerpoint/2010/main" val="348982753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89</a:t>
            </a:fld>
            <a:endParaRPr lang="en-AU"/>
          </a:p>
        </p:txBody>
      </p:sp>
      <p:sp>
        <p:nvSpPr>
          <p:cNvPr id="6" name="Slide Image Placeholder 5">
            <a:extLst>
              <a:ext uri="{FF2B5EF4-FFF2-40B4-BE49-F238E27FC236}">
                <a16:creationId xmlns:a16="http://schemas.microsoft.com/office/drawing/2014/main" id="{16D6199A-FECE-4F06-9843-4C134AD26E85}"/>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A504CC08-65EB-45F4-901A-4F82F5E07A3F}"/>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1857136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74F3BFCB-CE71-4EE6-883B-5AF69E508604}" type="slidenum">
              <a:rPr lang="en-AU" smtClean="0"/>
              <a:pPr/>
              <a:t>9</a:t>
            </a:fld>
            <a:endParaRPr lang="en-AU"/>
          </a:p>
        </p:txBody>
      </p:sp>
      <p:sp>
        <p:nvSpPr>
          <p:cNvPr id="8" name="Slide Image Placeholder 7">
            <a:extLst>
              <a:ext uri="{FF2B5EF4-FFF2-40B4-BE49-F238E27FC236}">
                <a16:creationId xmlns:a16="http://schemas.microsoft.com/office/drawing/2014/main" id="{2FDAFF68-D0B9-4F30-884D-E72A5903CCF2}"/>
              </a:ext>
            </a:extLst>
          </p:cNvPr>
          <p:cNvSpPr>
            <a:spLocks noGrp="1" noRot="1" noChangeAspect="1"/>
          </p:cNvSpPr>
          <p:nvPr>
            <p:ph type="sldImg"/>
          </p:nvPr>
        </p:nvSpPr>
        <p:spPr/>
      </p:sp>
    </p:spTree>
    <p:extLst>
      <p:ext uri="{BB962C8B-B14F-4D97-AF65-F5344CB8AC3E}">
        <p14:creationId xmlns:p14="http://schemas.microsoft.com/office/powerpoint/2010/main" val="13813399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90</a:t>
            </a:fld>
            <a:endParaRPr lang="en-AU"/>
          </a:p>
        </p:txBody>
      </p:sp>
      <p:sp>
        <p:nvSpPr>
          <p:cNvPr id="6" name="Slide Image Placeholder 5">
            <a:extLst>
              <a:ext uri="{FF2B5EF4-FFF2-40B4-BE49-F238E27FC236}">
                <a16:creationId xmlns:a16="http://schemas.microsoft.com/office/drawing/2014/main" id="{3FFF800E-9634-4CFC-9A7F-95D630F7C374}"/>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9B60F2A8-88C4-4D26-B644-CB2916006BF6}"/>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33047473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91</a:t>
            </a:fld>
            <a:endParaRPr lang="en-AU"/>
          </a:p>
        </p:txBody>
      </p:sp>
      <p:sp>
        <p:nvSpPr>
          <p:cNvPr id="10" name="Slide Image Placeholder 9">
            <a:extLst>
              <a:ext uri="{FF2B5EF4-FFF2-40B4-BE49-F238E27FC236}">
                <a16:creationId xmlns:a16="http://schemas.microsoft.com/office/drawing/2014/main" id="{A9452E0A-8678-432E-9F9E-16428B02D290}"/>
              </a:ext>
            </a:extLst>
          </p:cNvPr>
          <p:cNvSpPr>
            <a:spLocks noGrp="1" noRot="1" noChangeAspect="1"/>
          </p:cNvSpPr>
          <p:nvPr>
            <p:ph type="sldImg"/>
          </p:nvPr>
        </p:nvSpPr>
        <p:spPr/>
      </p:sp>
    </p:spTree>
    <p:extLst>
      <p:ext uri="{BB962C8B-B14F-4D97-AF65-F5344CB8AC3E}">
        <p14:creationId xmlns:p14="http://schemas.microsoft.com/office/powerpoint/2010/main" val="42214261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74F3BFCB-CE71-4EE6-883B-5AF69E508604}" type="slidenum">
              <a:rPr lang="en-AU" smtClean="0"/>
              <a:pPr/>
              <a:t>92</a:t>
            </a:fld>
            <a:endParaRPr lang="en-AU"/>
          </a:p>
        </p:txBody>
      </p:sp>
      <p:sp>
        <p:nvSpPr>
          <p:cNvPr id="6" name="Slide Image Placeholder 5">
            <a:extLst>
              <a:ext uri="{FF2B5EF4-FFF2-40B4-BE49-F238E27FC236}">
                <a16:creationId xmlns:a16="http://schemas.microsoft.com/office/drawing/2014/main" id="{5B154CB3-03A0-49A1-8E9A-AC3C88E7ACA3}"/>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D86E66D3-DB50-4D75-9E55-2F6F9E9B2D10}"/>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427432700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93</a:t>
            </a:fld>
            <a:endParaRPr lang="en-AU"/>
          </a:p>
        </p:txBody>
      </p:sp>
    </p:spTree>
    <p:extLst>
      <p:ext uri="{BB962C8B-B14F-4D97-AF65-F5344CB8AC3E}">
        <p14:creationId xmlns:p14="http://schemas.microsoft.com/office/powerpoint/2010/main" val="30555425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pPr>
              <a:defRPr/>
            </a:pPr>
            <a:fld id="{74F3BFCB-CE71-4EE6-883B-5AF69E508604}" type="slidenum">
              <a:rPr lang="en-AU" smtClean="0"/>
              <a:pPr>
                <a:defRPr/>
              </a:pPr>
              <a:t>94</a:t>
            </a:fld>
            <a:endParaRPr lang="en-AU"/>
          </a:p>
        </p:txBody>
      </p:sp>
    </p:spTree>
    <p:extLst>
      <p:ext uri="{BB962C8B-B14F-4D97-AF65-F5344CB8AC3E}">
        <p14:creationId xmlns:p14="http://schemas.microsoft.com/office/powerpoint/2010/main" val="34820011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BC75E4F1-5683-4461-BAC8-F18ABF2A5DC5}" type="slidenum">
              <a:rPr lang="en-AU" smtClean="0"/>
              <a:pPr/>
              <a:t>95</a:t>
            </a:fld>
            <a:endParaRPr lang="en-AU"/>
          </a:p>
        </p:txBody>
      </p:sp>
      <p:sp>
        <p:nvSpPr>
          <p:cNvPr id="6" name="Slide Image Placeholder 5">
            <a:extLst>
              <a:ext uri="{FF2B5EF4-FFF2-40B4-BE49-F238E27FC236}">
                <a16:creationId xmlns:a16="http://schemas.microsoft.com/office/drawing/2014/main" id="{A573A92C-6A62-428A-B534-289DC8A5CA25}"/>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3B7CBFD8-9056-4963-A055-A2144F58E05A}"/>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14940598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BC75E4F1-5683-4461-BAC8-F18ABF2A5DC5}" type="slidenum">
              <a:rPr lang="en-AU" smtClean="0"/>
              <a:pPr/>
              <a:t>96</a:t>
            </a:fld>
            <a:endParaRPr lang="en-AU"/>
          </a:p>
        </p:txBody>
      </p:sp>
      <p:sp>
        <p:nvSpPr>
          <p:cNvPr id="7" name="Slide Image Placeholder 6">
            <a:extLst>
              <a:ext uri="{FF2B5EF4-FFF2-40B4-BE49-F238E27FC236}">
                <a16:creationId xmlns:a16="http://schemas.microsoft.com/office/drawing/2014/main" id="{6400582C-83D4-4254-9B28-B4AB04551E4A}"/>
              </a:ext>
            </a:extLst>
          </p:cNvPr>
          <p:cNvSpPr>
            <a:spLocks noGrp="1" noRot="1" noChangeAspect="1"/>
          </p:cNvSpPr>
          <p:nvPr>
            <p:ph type="sldImg"/>
          </p:nvPr>
        </p:nvSpPr>
        <p:spPr/>
      </p:sp>
    </p:spTree>
    <p:extLst>
      <p:ext uri="{BB962C8B-B14F-4D97-AF65-F5344CB8AC3E}">
        <p14:creationId xmlns:p14="http://schemas.microsoft.com/office/powerpoint/2010/main" val="9003075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BC75E4F1-5683-4461-BAC8-F18ABF2A5DC5}" type="slidenum">
              <a:rPr lang="en-AU" smtClean="0"/>
              <a:pPr/>
              <a:t>97</a:t>
            </a:fld>
            <a:endParaRPr lang="en-AU"/>
          </a:p>
        </p:txBody>
      </p:sp>
      <p:sp>
        <p:nvSpPr>
          <p:cNvPr id="7" name="Slide Image Placeholder 6">
            <a:extLst>
              <a:ext uri="{FF2B5EF4-FFF2-40B4-BE49-F238E27FC236}">
                <a16:creationId xmlns:a16="http://schemas.microsoft.com/office/drawing/2014/main" id="{F31ACCBC-FBC9-479F-9DD3-AE20B3C02984}"/>
              </a:ext>
            </a:extLst>
          </p:cNvPr>
          <p:cNvSpPr>
            <a:spLocks noGrp="1" noRot="1" noChangeAspect="1"/>
          </p:cNvSpPr>
          <p:nvPr>
            <p:ph type="sldImg"/>
          </p:nvPr>
        </p:nvSpPr>
        <p:spPr/>
      </p:sp>
    </p:spTree>
    <p:extLst>
      <p:ext uri="{BB962C8B-B14F-4D97-AF65-F5344CB8AC3E}">
        <p14:creationId xmlns:p14="http://schemas.microsoft.com/office/powerpoint/2010/main" val="36571303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25273265" y="113432970"/>
            <a:ext cx="18054912" cy="5148143"/>
          </a:xfrm>
          <a:prstGeom prst="rect">
            <a:avLst/>
          </a:prstGeom>
        </p:spPr>
        <p:txBody>
          <a:bodyPr/>
          <a:lstStyle/>
          <a:p>
            <a:fld id="{BC75E4F1-5683-4461-BAC8-F18ABF2A5DC5}" type="slidenum">
              <a:rPr lang="en-AU" smtClean="0"/>
              <a:pPr/>
              <a:t>98</a:t>
            </a:fld>
            <a:endParaRPr lang="en-AU"/>
          </a:p>
        </p:txBody>
      </p:sp>
      <p:sp>
        <p:nvSpPr>
          <p:cNvPr id="6" name="Slide Image Placeholder 5">
            <a:extLst>
              <a:ext uri="{FF2B5EF4-FFF2-40B4-BE49-F238E27FC236}">
                <a16:creationId xmlns:a16="http://schemas.microsoft.com/office/drawing/2014/main" id="{F79AD2AB-AFA7-4E18-B838-4228BA0ADF8C}"/>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725A9D50-656D-45CD-82C5-EBEE44DFB1E9}"/>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38574701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25273265" y="113432970"/>
            <a:ext cx="18054912" cy="5148143"/>
          </a:xfrm>
          <a:prstGeom prst="rect">
            <a:avLst/>
          </a:prstGeom>
        </p:spPr>
        <p:txBody>
          <a:bodyPr/>
          <a:lstStyle/>
          <a:p>
            <a:fld id="{BC75E4F1-5683-4461-BAC8-F18ABF2A5DC5}" type="slidenum">
              <a:rPr lang="en-AU" smtClean="0"/>
              <a:pPr/>
              <a:t>99</a:t>
            </a:fld>
            <a:endParaRPr lang="en-AU"/>
          </a:p>
        </p:txBody>
      </p:sp>
      <p:sp>
        <p:nvSpPr>
          <p:cNvPr id="7" name="Slide Image Placeholder 6">
            <a:extLst>
              <a:ext uri="{FF2B5EF4-FFF2-40B4-BE49-F238E27FC236}">
                <a16:creationId xmlns:a16="http://schemas.microsoft.com/office/drawing/2014/main" id="{D8710D04-62F4-4DE3-AAD4-7C0285E8F1A5}"/>
              </a:ext>
            </a:extLst>
          </p:cNvPr>
          <p:cNvSpPr>
            <a:spLocks noGrp="1" noRot="1" noChangeAspect="1"/>
          </p:cNvSpPr>
          <p:nvPr>
            <p:ph type="sldImg"/>
          </p:nvPr>
        </p:nvSpPr>
        <p:spPr/>
      </p:sp>
    </p:spTree>
    <p:extLst>
      <p:ext uri="{BB962C8B-B14F-4D97-AF65-F5344CB8AC3E}">
        <p14:creationId xmlns:p14="http://schemas.microsoft.com/office/powerpoint/2010/main" val="341815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emf"/><Relationship Id="rId1" Type="http://schemas.openxmlformats.org/officeDocument/2006/relationships/slideMaster" Target="../slideMasters/slideMaster12.xml"/><Relationship Id="rId5" Type="http://schemas.openxmlformats.org/officeDocument/2006/relationships/image" Target="../media/image46.png"/><Relationship Id="rId4" Type="http://schemas.openxmlformats.org/officeDocument/2006/relationships/image" Target="../media/image45.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3.jpeg"/><Relationship Id="rId1" Type="http://schemas.openxmlformats.org/officeDocument/2006/relationships/slideMaster" Target="../slideMasters/slideMaster12.xml"/><Relationship Id="rId5" Type="http://schemas.openxmlformats.org/officeDocument/2006/relationships/image" Target="../media/image47.png"/><Relationship Id="rId4" Type="http://schemas.openxmlformats.org/officeDocument/2006/relationships/image" Target="../media/image37.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3.jpeg"/><Relationship Id="rId1" Type="http://schemas.openxmlformats.org/officeDocument/2006/relationships/slideMaster" Target="../slideMasters/slideMaster12.xml"/><Relationship Id="rId5" Type="http://schemas.openxmlformats.org/officeDocument/2006/relationships/image" Target="../media/image48.png"/><Relationship Id="rId4" Type="http://schemas.openxmlformats.org/officeDocument/2006/relationships/image" Target="../media/image39.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9.jpeg"/><Relationship Id="rId2" Type="http://schemas.openxmlformats.org/officeDocument/2006/relationships/image" Target="../media/image41.jpeg"/><Relationship Id="rId1" Type="http://schemas.openxmlformats.org/officeDocument/2006/relationships/slideMaster" Target="../slideMasters/slideMaster12.xml"/><Relationship Id="rId6" Type="http://schemas.openxmlformats.org/officeDocument/2006/relationships/image" Target="../media/image16.emf"/><Relationship Id="rId5" Type="http://schemas.openxmlformats.org/officeDocument/2006/relationships/image" Target="../media/image37.png"/><Relationship Id="rId4" Type="http://schemas.openxmlformats.org/officeDocument/2006/relationships/image" Target="../media/image47.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 Id="rId5" Type="http://schemas.openxmlformats.org/officeDocument/2006/relationships/image" Target="../media/image16.emf"/><Relationship Id="rId4" Type="http://schemas.openxmlformats.org/officeDocument/2006/relationships/image" Target="../media/image1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8.xml"/><Relationship Id="rId5" Type="http://schemas.openxmlformats.org/officeDocument/2006/relationships/image" Target="../media/image16.emf"/><Relationship Id="rId4" Type="http://schemas.openxmlformats.org/officeDocument/2006/relationships/image" Target="../media/image1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Master" Target="../slideMasters/slideMaster8.xml"/><Relationship Id="rId5" Type="http://schemas.openxmlformats.org/officeDocument/2006/relationships/image" Target="../media/image16.emf"/><Relationship Id="rId4" Type="http://schemas.openxmlformats.org/officeDocument/2006/relationships/image" Target="../media/image2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8.xml"/><Relationship Id="rId6" Type="http://schemas.openxmlformats.org/officeDocument/2006/relationships/image" Target="../media/image16.emf"/><Relationship Id="rId5" Type="http://schemas.openxmlformats.org/officeDocument/2006/relationships/image" Target="../media/image19.png"/><Relationship Id="rId4" Type="http://schemas.openxmlformats.org/officeDocument/2006/relationships/image" Target="../media/image18.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8.xml"/><Relationship Id="rId6" Type="http://schemas.openxmlformats.org/officeDocument/2006/relationships/image" Target="../media/image18.png"/><Relationship Id="rId5" Type="http://schemas.openxmlformats.org/officeDocument/2006/relationships/image" Target="../media/image23.jpeg"/><Relationship Id="rId4" Type="http://schemas.openxmlformats.org/officeDocument/2006/relationships/image" Target="../media/image24.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6.emf"/><Relationship Id="rId1" Type="http://schemas.openxmlformats.org/officeDocument/2006/relationships/slideMaster" Target="../slideMasters/slideMaster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3.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6.emf"/><Relationship Id="rId1" Type="http://schemas.openxmlformats.org/officeDocument/2006/relationships/slideMaster" Target="../slideMasters/slideMaster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3.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7.PNG"/><Relationship Id="rId1" Type="http://schemas.openxmlformats.org/officeDocument/2006/relationships/slideMaster" Target="../slideMasters/slideMaster8.xml"/><Relationship Id="rId6" Type="http://schemas.openxmlformats.org/officeDocument/2006/relationships/image" Target="../media/image16.emf"/><Relationship Id="rId5" Type="http://schemas.openxmlformats.org/officeDocument/2006/relationships/image" Target="../media/image28.png"/><Relationship Id="rId4" Type="http://schemas.openxmlformats.org/officeDocument/2006/relationships/image" Target="../media/image18.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8.xml"/><Relationship Id="rId4" Type="http://schemas.openxmlformats.org/officeDocument/2006/relationships/image" Target="../media/image3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JPG"/><Relationship Id="rId1" Type="http://schemas.openxmlformats.org/officeDocument/2006/relationships/slideMaster" Target="../slideMasters/slideMaster11.xml"/><Relationship Id="rId5" Type="http://schemas.openxmlformats.org/officeDocument/2006/relationships/image" Target="../media/image16.emf"/><Relationship Id="rId4" Type="http://schemas.openxmlformats.org/officeDocument/2006/relationships/image" Target="../media/image3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JPG"/><Relationship Id="rId1" Type="http://schemas.openxmlformats.org/officeDocument/2006/relationships/slideMaster" Target="../slideMasters/slideMaster11.xml"/><Relationship Id="rId5" Type="http://schemas.openxmlformats.org/officeDocument/2006/relationships/image" Target="../media/image16.emf"/><Relationship Id="rId4" Type="http://schemas.openxmlformats.org/officeDocument/2006/relationships/image" Target="../media/image38.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JPG"/><Relationship Id="rId1" Type="http://schemas.openxmlformats.org/officeDocument/2006/relationships/slideMaster" Target="../slideMasters/slideMaster11.xml"/><Relationship Id="rId5" Type="http://schemas.openxmlformats.org/officeDocument/2006/relationships/image" Target="../media/image16.emf"/><Relationship Id="rId4" Type="http://schemas.openxmlformats.org/officeDocument/2006/relationships/image" Target="../media/image40.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16.emf"/><Relationship Id="rId2" Type="http://schemas.openxmlformats.org/officeDocument/2006/relationships/image" Target="../media/image41.jpeg"/><Relationship Id="rId1" Type="http://schemas.openxmlformats.org/officeDocument/2006/relationships/slideMaster" Target="../slideMasters/slideMaster11.xml"/><Relationship Id="rId6" Type="http://schemas.openxmlformats.org/officeDocument/2006/relationships/image" Target="../media/image43.jpe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8914"/>
            <a:ext cx="12192000"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bwMode="auto">
          <a:xfrm>
            <a:off x="7440085" y="6096001"/>
            <a:ext cx="4320116" cy="576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AU"/>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AU"/>
          </a:p>
        </p:txBody>
      </p:sp>
      <p:pic>
        <p:nvPicPr>
          <p:cNvPr id="6" name="Picture 24" descr="all3inioneSPEA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259572"/>
            <a:ext cx="11568608" cy="390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1109133" y="765176"/>
            <a:ext cx="9787467" cy="900113"/>
          </a:xfrm>
        </p:spPr>
        <p:txBody>
          <a:bodyPr/>
          <a:lstStyle>
            <a:lvl1pPr>
              <a:defRPr>
                <a:solidFill>
                  <a:schemeClr val="bg1"/>
                </a:solidFill>
              </a:defRPr>
            </a:lvl1pPr>
          </a:lstStyle>
          <a:p>
            <a:pPr lvl="0"/>
            <a:r>
              <a:rPr lang="en-AU" noProof="0"/>
              <a:t>Click to edit Master title style</a:t>
            </a:r>
          </a:p>
        </p:txBody>
      </p:sp>
      <p:sp>
        <p:nvSpPr>
          <p:cNvPr id="5123" name="Rectangle 3"/>
          <p:cNvSpPr>
            <a:spLocks noGrp="1" noChangeArrowheads="1"/>
          </p:cNvSpPr>
          <p:nvPr>
            <p:ph type="subTitle" idx="1"/>
          </p:nvPr>
        </p:nvSpPr>
        <p:spPr>
          <a:xfrm>
            <a:off x="1109133" y="1604680"/>
            <a:ext cx="9787467" cy="744538"/>
          </a:xfrm>
        </p:spPr>
        <p:txBody>
          <a:bodyPr/>
          <a:lstStyle>
            <a:lvl1pPr marL="0" indent="0">
              <a:buFontTx/>
              <a:buNone/>
              <a:defRPr sz="2400">
                <a:solidFill>
                  <a:schemeClr val="bg1"/>
                </a:solidFill>
              </a:defRPr>
            </a:lvl1pPr>
          </a:lstStyle>
          <a:p>
            <a:pPr lvl="0"/>
            <a:r>
              <a:rPr lang="en-AU" noProof="0"/>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endParaRPr lang="en-AU"/>
          </a:p>
        </p:txBody>
      </p:sp>
      <p:sp>
        <p:nvSpPr>
          <p:cNvPr id="9" name="Rectangle 5"/>
          <p:cNvSpPr>
            <a:spLocks noGrp="1" noChangeArrowheads="1"/>
          </p:cNvSpPr>
          <p:nvPr>
            <p:ph type="ftr" sz="quarter" idx="11"/>
          </p:nvPr>
        </p:nvSpPr>
        <p:spPr/>
        <p:txBody>
          <a:bodyPr/>
          <a:lstStyle>
            <a:lvl1pPr>
              <a:defRPr/>
            </a:lvl1pPr>
          </a:lstStyle>
          <a:p>
            <a:pPr>
              <a:defRPr/>
            </a:pPr>
            <a:endParaRPr lang="en-AU"/>
          </a:p>
        </p:txBody>
      </p:sp>
      <p:sp>
        <p:nvSpPr>
          <p:cNvPr id="10" name="Rectangle 6"/>
          <p:cNvSpPr>
            <a:spLocks noGrp="1" noChangeArrowheads="1"/>
          </p:cNvSpPr>
          <p:nvPr>
            <p:ph type="sldNum" sz="quarter" idx="12"/>
          </p:nvPr>
        </p:nvSpPr>
        <p:spPr/>
        <p:txBody>
          <a:bodyPr/>
          <a:lstStyle>
            <a:lvl1pPr>
              <a:defRPr/>
            </a:lvl1pPr>
          </a:lstStyle>
          <a:p>
            <a:pPr>
              <a:defRPr/>
            </a:pPr>
            <a:fld id="{E876211D-4B1B-41DB-9AB5-02EA6069D4EB}" type="slidenum">
              <a:rPr lang="en-AU"/>
              <a:pPr>
                <a:defRPr/>
              </a:pPr>
              <a:t>‹#›</a:t>
            </a:fld>
            <a:endParaRPr lang="en-AU"/>
          </a:p>
        </p:txBody>
      </p:sp>
      <p:pic>
        <p:nvPicPr>
          <p:cNvPr id="11" name="Picture 10">
            <a:extLst>
              <a:ext uri="{FF2B5EF4-FFF2-40B4-BE49-F238E27FC236}">
                <a16:creationId xmlns:a16="http://schemas.microsoft.com/office/drawing/2014/main" id="{39D5A5A1-4966-4EF7-820B-6E7BACD6571F}"/>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10130117" y="6273173"/>
            <a:ext cx="1438491" cy="427355"/>
          </a:xfrm>
          <a:prstGeom prst="rect">
            <a:avLst/>
          </a:prstGeom>
        </p:spPr>
      </p:pic>
    </p:spTree>
    <p:extLst>
      <p:ext uri="{BB962C8B-B14F-4D97-AF65-F5344CB8AC3E}">
        <p14:creationId xmlns:p14="http://schemas.microsoft.com/office/powerpoint/2010/main" val="2388045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E538E374-8C27-4E6A-81C9-1A645B2E0682}" type="slidenum">
              <a:rPr lang="en-AU"/>
              <a:pPr>
                <a:defRPr/>
              </a:pPr>
              <a:t>‹#›</a:t>
            </a:fld>
            <a:endParaRPr lang="en-AU"/>
          </a:p>
        </p:txBody>
      </p:sp>
    </p:spTree>
    <p:extLst>
      <p:ext uri="{BB962C8B-B14F-4D97-AF65-F5344CB8AC3E}">
        <p14:creationId xmlns:p14="http://schemas.microsoft.com/office/powerpoint/2010/main" val="39119771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8737600" y="6356351"/>
            <a:ext cx="2844800" cy="365125"/>
          </a:xfrm>
          <a:prstGeom prst="rect">
            <a:avLst/>
          </a:prstGeom>
        </p:spPr>
        <p:txBody>
          <a:bodyPr/>
          <a:lstStyle/>
          <a:p>
            <a:fld id="{7F601525-E5AC-46A5-B428-4CA4F4FED46C}" type="slidenum">
              <a:rPr lang="en-AU" smtClean="0"/>
              <a:t>‹#›</a:t>
            </a:fld>
            <a:endParaRPr lang="en-AU"/>
          </a:p>
        </p:txBody>
      </p:sp>
      <p:sp>
        <p:nvSpPr>
          <p:cNvPr id="9" name="Slide Number Placeholder 5"/>
          <p:cNvSpPr txBox="1">
            <a:spLocks/>
          </p:cNvSpPr>
          <p:nvPr userDrawn="1"/>
        </p:nvSpPr>
        <p:spPr>
          <a:xfrm>
            <a:off x="8784299" y="6326188"/>
            <a:ext cx="28448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01525-E5AC-46A5-B428-4CA4F4FED46C}" type="slidenum">
              <a:rPr lang="en-AU" sz="1600" smtClean="0"/>
              <a:pPr/>
              <a:t>‹#›</a:t>
            </a:fld>
            <a:endParaRPr lang="en-AU" sz="1600"/>
          </a:p>
        </p:txBody>
      </p:sp>
      <p:sp>
        <p:nvSpPr>
          <p:cNvPr id="10" name="Title 1"/>
          <p:cNvSpPr>
            <a:spLocks noGrp="1"/>
          </p:cNvSpPr>
          <p:nvPr>
            <p:ph type="title"/>
          </p:nvPr>
        </p:nvSpPr>
        <p:spPr>
          <a:xfrm>
            <a:off x="1583499" y="548680"/>
            <a:ext cx="9998901" cy="710125"/>
          </a:xfrm>
          <a:prstGeom prst="rect">
            <a:avLst/>
          </a:prstGeom>
        </p:spPr>
        <p:txBody>
          <a:bodyPr anchor="ctr" anchorCtr="0">
            <a:noAutofit/>
          </a:bodyPr>
          <a:lstStyle>
            <a:lvl1pPr algn="l">
              <a:defRPr sz="3200" b="1">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11" name="Content Placeholder 11"/>
          <p:cNvSpPr>
            <a:spLocks noGrp="1"/>
          </p:cNvSpPr>
          <p:nvPr>
            <p:ph sz="quarter" idx="13"/>
          </p:nvPr>
        </p:nvSpPr>
        <p:spPr>
          <a:xfrm>
            <a:off x="1583270" y="1484314"/>
            <a:ext cx="7297041" cy="4752999"/>
          </a:xfrm>
        </p:spPr>
        <p:txBody>
          <a:bodyPr/>
          <a:lstStyle>
            <a:lvl1pPr marL="0" indent="0">
              <a:buNone/>
              <a:defRPr sz="2933" b="1">
                <a:latin typeface="+mj-lt"/>
              </a:defRPr>
            </a:lvl1pPr>
            <a:lvl2pPr marL="0" indent="0">
              <a:buFontTx/>
              <a:buNone/>
              <a:defRPr sz="2933"/>
            </a:lvl2pPr>
            <a:lvl3pPr marL="482588" indent="-482588">
              <a:defRPr sz="2933"/>
            </a:lvl3pPr>
            <a:lvl4pPr marL="954593" indent="-472006">
              <a:defRPr sz="2933"/>
            </a:lvl4pPr>
            <a:lvl5pPr marL="1437181" indent="-482588">
              <a:defRPr/>
            </a:lvl5pPr>
            <a:lvl6pPr marL="0" indent="0">
              <a:buNone/>
              <a:defRPr sz="2400"/>
            </a:lvl6pPr>
            <a:lvl7pPr marL="241294" indent="-241294">
              <a:defRPr sz="2400"/>
            </a:lvl7pPr>
            <a:lvl8pPr marL="0" indent="0">
              <a:buNone/>
              <a:defRPr sz="2400"/>
            </a:lvl8pPr>
            <a:lvl9pPr marL="0" indent="0">
              <a:buNone/>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22"/>
          <p:cNvSpPr>
            <a:spLocks noGrp="1"/>
          </p:cNvSpPr>
          <p:nvPr>
            <p:ph type="body" sz="quarter" idx="14" hasCustomPrompt="1"/>
          </p:nvPr>
        </p:nvSpPr>
        <p:spPr>
          <a:xfrm>
            <a:off x="9752426" y="3321969"/>
            <a:ext cx="1867799" cy="2915345"/>
          </a:xfrm>
        </p:spPr>
        <p:txBody>
          <a:bodyPr/>
          <a:lstStyle>
            <a:lvl1pPr marL="0" indent="0">
              <a:lnSpc>
                <a:spcPct val="97000"/>
              </a:lnSpc>
              <a:spcAft>
                <a:spcPts val="400"/>
              </a:spcAft>
              <a:buNone/>
              <a:defRPr sz="1200" spc="0">
                <a:solidFill>
                  <a:schemeClr val="tx2"/>
                </a:solidFill>
                <a:latin typeface="+mn-lt"/>
              </a:defRPr>
            </a:lvl1pPr>
            <a:lvl2pPr>
              <a:lnSpc>
                <a:spcPct val="97000"/>
              </a:lnSpc>
              <a:spcAft>
                <a:spcPts val="400"/>
              </a:spcAft>
              <a:defRPr sz="1200" spc="0">
                <a:solidFill>
                  <a:schemeClr val="tx2"/>
                </a:solidFill>
              </a:defRPr>
            </a:lvl2pPr>
            <a:lvl3pPr marL="0" indent="0">
              <a:lnSpc>
                <a:spcPct val="97000"/>
              </a:lnSpc>
              <a:spcAft>
                <a:spcPts val="400"/>
              </a:spcAft>
              <a:buNone/>
              <a:defRPr sz="1200" spc="0">
                <a:solidFill>
                  <a:schemeClr val="tx2"/>
                </a:solidFill>
              </a:defRPr>
            </a:lvl3pPr>
            <a:lvl4pPr marL="0" indent="0">
              <a:lnSpc>
                <a:spcPct val="97000"/>
              </a:lnSpc>
              <a:spcBef>
                <a:spcPts val="0"/>
              </a:spcBef>
              <a:spcAft>
                <a:spcPts val="400"/>
              </a:spcAft>
              <a:buNone/>
              <a:defRPr sz="1200" spc="0">
                <a:solidFill>
                  <a:schemeClr val="tx2"/>
                </a:solidFill>
                <a:latin typeface="+mn-lt"/>
              </a:defRPr>
            </a:lvl4pPr>
            <a:lvl5pPr marL="0" indent="0">
              <a:lnSpc>
                <a:spcPct val="97000"/>
              </a:lnSpc>
              <a:spcAft>
                <a:spcPts val="400"/>
              </a:spcAft>
              <a:buNone/>
              <a:defRPr sz="1200" spc="0">
                <a:solidFill>
                  <a:schemeClr val="tx2"/>
                </a:solidFill>
              </a:defRPr>
            </a:lvl5pPr>
            <a:lvl6pPr>
              <a:lnSpc>
                <a:spcPct val="97000"/>
              </a:lnSpc>
              <a:spcAft>
                <a:spcPts val="400"/>
              </a:spcAft>
              <a:defRPr sz="1200" spc="0">
                <a:solidFill>
                  <a:schemeClr val="tx2"/>
                </a:solidFill>
                <a:latin typeface="+mn-lt"/>
              </a:defRPr>
            </a:lvl6pPr>
            <a:lvl7pPr>
              <a:lnSpc>
                <a:spcPct val="97000"/>
              </a:lnSpc>
              <a:spcAft>
                <a:spcPts val="400"/>
              </a:spcAft>
              <a:defRPr sz="1200" spc="0">
                <a:solidFill>
                  <a:schemeClr val="tx2"/>
                </a:solidFill>
              </a:defRPr>
            </a:lvl7pPr>
            <a:lvl8pPr marL="0" indent="0">
              <a:lnSpc>
                <a:spcPct val="97000"/>
              </a:lnSpc>
              <a:spcAft>
                <a:spcPts val="400"/>
              </a:spcAft>
              <a:buNone/>
              <a:defRPr sz="1200" spc="0">
                <a:solidFill>
                  <a:schemeClr val="tx2"/>
                </a:solidFill>
              </a:defRPr>
            </a:lvl8pPr>
            <a:lvl9pPr>
              <a:lnSpc>
                <a:spcPct val="97000"/>
              </a:lnSpc>
              <a:spcAft>
                <a:spcPts val="400"/>
              </a:spcAft>
              <a:defRPr sz="1200" spc="0">
                <a:solidFill>
                  <a:schemeClr val="tx2"/>
                </a:solidFill>
              </a:defRPr>
            </a:lvl9pPr>
          </a:lstStyle>
          <a:p>
            <a:pPr lvl="0"/>
            <a:r>
              <a:rPr lang="en-US"/>
              <a:t>Pull-out Quote</a:t>
            </a:r>
            <a:endParaRPr lang="en-AU"/>
          </a:p>
        </p:txBody>
      </p:sp>
      <p:sp>
        <p:nvSpPr>
          <p:cNvPr id="13" name="Rectangle 12"/>
          <p:cNvSpPr/>
          <p:nvPr userDrawn="1"/>
        </p:nvSpPr>
        <p:spPr>
          <a:xfrm>
            <a:off x="0" y="0"/>
            <a:ext cx="12192000" cy="535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Isosceles Triangle 13"/>
          <p:cNvSpPr/>
          <p:nvPr userDrawn="1"/>
        </p:nvSpPr>
        <p:spPr>
          <a:xfrm rot="10800000" flipV="1">
            <a:off x="252551" y="2"/>
            <a:ext cx="505093" cy="53519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Isosceles Triangle 14"/>
          <p:cNvSpPr/>
          <p:nvPr userDrawn="1"/>
        </p:nvSpPr>
        <p:spPr>
          <a:xfrm rot="10800000">
            <a:off x="3" y="2"/>
            <a:ext cx="505093" cy="53519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582996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19" name="Rectangle 18"/>
          <p:cNvSpPr/>
          <p:nvPr userDrawn="1"/>
        </p:nvSpPr>
        <p:spPr>
          <a:xfrm>
            <a:off x="0" y="-1"/>
            <a:ext cx="12192000" cy="7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1"/>
          <p:cNvSpPr>
            <a:spLocks noGrp="1"/>
          </p:cNvSpPr>
          <p:nvPr>
            <p:ph type="title"/>
          </p:nvPr>
        </p:nvSpPr>
        <p:spPr>
          <a:xfrm>
            <a:off x="1583499" y="-1"/>
            <a:ext cx="9998901" cy="767999"/>
          </a:xfrm>
          <a:prstGeom prst="rect">
            <a:avLst/>
          </a:prstGeom>
        </p:spPr>
        <p:txBody>
          <a:bodyPr anchor="ctr" anchorCtr="0">
            <a:noAutofit/>
          </a:bodyPr>
          <a:lstStyle>
            <a:lvl1pPr algn="r">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13" name="Slide Number Placeholder 5"/>
          <p:cNvSpPr>
            <a:spLocks noGrp="1"/>
          </p:cNvSpPr>
          <p:nvPr userDrawn="1">
            <p:ph type="sldNum" sz="quarter" idx="12"/>
          </p:nvPr>
        </p:nvSpPr>
        <p:spPr>
          <a:xfrm>
            <a:off x="8737600" y="6356351"/>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7F601525-E5AC-46A5-B428-4CA4F4FED46C}" type="slidenum">
              <a:rPr lang="en-AU" smtClean="0"/>
              <a:pPr/>
              <a:t>‹#›</a:t>
            </a:fld>
            <a:endParaRPr lang="en-AU"/>
          </a:p>
        </p:txBody>
      </p:sp>
      <p:sp>
        <p:nvSpPr>
          <p:cNvPr id="14" name="Slide Number Placeholder 5"/>
          <p:cNvSpPr txBox="1">
            <a:spLocks/>
          </p:cNvSpPr>
          <p:nvPr userDrawn="1"/>
        </p:nvSpPr>
        <p:spPr>
          <a:xfrm>
            <a:off x="8784299" y="6352656"/>
            <a:ext cx="28448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01525-E5AC-46A5-B428-4CA4F4FED46C}" type="slidenum">
              <a:rPr lang="en-AU" sz="1600" smtClean="0"/>
              <a:pPr/>
              <a:t>‹#›</a:t>
            </a:fld>
            <a:endParaRPr lang="en-AU" sz="1600"/>
          </a:p>
        </p:txBody>
      </p:sp>
      <p:grpSp>
        <p:nvGrpSpPr>
          <p:cNvPr id="2" name="Group 1"/>
          <p:cNvGrpSpPr/>
          <p:nvPr userDrawn="1"/>
        </p:nvGrpSpPr>
        <p:grpSpPr>
          <a:xfrm>
            <a:off x="1" y="-1"/>
            <a:ext cx="1087201" cy="1536000"/>
            <a:chOff x="0" y="-1"/>
            <a:chExt cx="815401" cy="1152000"/>
          </a:xfrm>
        </p:grpSpPr>
        <p:sp>
          <p:nvSpPr>
            <p:cNvPr id="21" name="Isosceles Triangle 20"/>
            <p:cNvSpPr/>
            <p:nvPr userDrawn="1"/>
          </p:nvSpPr>
          <p:spPr>
            <a:xfrm rot="10800000" flipV="1">
              <a:off x="271801" y="-1"/>
              <a:ext cx="543600" cy="576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Isosceles Triangle 21"/>
            <p:cNvSpPr/>
            <p:nvPr userDrawn="1"/>
          </p:nvSpPr>
          <p:spPr>
            <a:xfrm rot="10800000">
              <a:off x="0" y="-1"/>
              <a:ext cx="543600" cy="576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Isosceles Triangle 22"/>
            <p:cNvSpPr/>
            <p:nvPr userDrawn="1"/>
          </p:nvSpPr>
          <p:spPr>
            <a:xfrm rot="10800000">
              <a:off x="271801" y="575999"/>
              <a:ext cx="543600" cy="576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4" name="Text Placeholder 2"/>
          <p:cNvSpPr>
            <a:spLocks noGrp="1"/>
          </p:cNvSpPr>
          <p:nvPr>
            <p:ph type="body" idx="1"/>
          </p:nvPr>
        </p:nvSpPr>
        <p:spPr>
          <a:xfrm>
            <a:off x="719403" y="1583119"/>
            <a:ext cx="5280000" cy="885775"/>
          </a:xfrm>
          <a:prstGeom prst="rect">
            <a:avLst/>
          </a:prstGeom>
        </p:spPr>
        <p:txBody>
          <a:bodyPr anchor="b">
            <a:noAutofit/>
          </a:bodyPr>
          <a:lstStyle>
            <a:lvl1pPr marL="0" indent="0">
              <a:buNone/>
              <a:defRPr sz="3200" b="1">
                <a:solidFill>
                  <a:schemeClr val="accent1"/>
                </a:solidFill>
                <a:latin typeface="Arial" panose="020B0604020202020204" pitchFamily="34" charset="0"/>
                <a:cs typeface="Arial" panose="020B060402020202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25" name="Content Placeholder 11"/>
          <p:cNvSpPr>
            <a:spLocks noGrp="1"/>
          </p:cNvSpPr>
          <p:nvPr>
            <p:ph sz="quarter" idx="13" hasCustomPrompt="1"/>
          </p:nvPr>
        </p:nvSpPr>
        <p:spPr>
          <a:xfrm>
            <a:off x="719403" y="2468893"/>
            <a:ext cx="5280000" cy="3744416"/>
          </a:xfrm>
        </p:spPr>
        <p:txBody>
          <a:bodyPr/>
          <a:lstStyle>
            <a:lvl1pPr marL="0" indent="0">
              <a:buNone/>
              <a:defRPr sz="2933" b="1">
                <a:latin typeface="+mj-lt"/>
              </a:defRPr>
            </a:lvl1pPr>
            <a:lvl2pPr marL="0" indent="0">
              <a:buFontTx/>
              <a:buNone/>
              <a:defRPr sz="2667"/>
            </a:lvl2pPr>
            <a:lvl3pPr marL="482588" indent="-482588">
              <a:defRPr sz="2667"/>
            </a:lvl3pPr>
            <a:lvl4pPr marL="954593" indent="-472006">
              <a:defRPr sz="2667"/>
            </a:lvl4pPr>
            <a:lvl5pPr marL="1437181" indent="-482588">
              <a:defRPr sz="2667"/>
            </a:lvl5pPr>
            <a:lvl6pPr marL="0" indent="0">
              <a:buNone/>
              <a:defRPr sz="2400"/>
            </a:lvl6pPr>
            <a:lvl7pPr marL="241294" indent="-241294">
              <a:defRPr sz="2400"/>
            </a:lvl7pPr>
            <a:lvl8pPr marL="0" indent="0">
              <a:buNone/>
              <a:defRPr sz="2400"/>
            </a:lvl8pPr>
            <a:lvl9pPr marL="0" indent="0">
              <a:buNone/>
              <a:defRPr sz="2133"/>
            </a:lvl9pPr>
          </a:lstStyle>
          <a:p>
            <a:pPr lvl="1"/>
            <a:r>
              <a:rPr lang="en-US"/>
              <a:t>Second level</a:t>
            </a:r>
          </a:p>
          <a:p>
            <a:pPr lvl="2"/>
            <a:r>
              <a:rPr lang="en-US"/>
              <a:t>Third level</a:t>
            </a:r>
          </a:p>
          <a:p>
            <a:pPr lvl="3"/>
            <a:r>
              <a:rPr lang="en-US"/>
              <a:t>Fourth level</a:t>
            </a:r>
          </a:p>
          <a:p>
            <a:pPr lvl="4"/>
            <a:r>
              <a:rPr lang="en-US"/>
              <a:t>Fifth level</a:t>
            </a:r>
          </a:p>
          <a:p>
            <a:pPr lvl="5"/>
            <a:r>
              <a:rPr lang="en-AU"/>
              <a:t>Level Six</a:t>
            </a:r>
          </a:p>
          <a:p>
            <a:pPr lvl="6"/>
            <a:r>
              <a:rPr lang="en-AU"/>
              <a:t>Level Seven</a:t>
            </a:r>
          </a:p>
          <a:p>
            <a:pPr lvl="7"/>
            <a:r>
              <a:rPr lang="en-AU"/>
              <a:t>Level Eight</a:t>
            </a:r>
          </a:p>
          <a:p>
            <a:pPr lvl="8"/>
            <a:r>
              <a:rPr lang="en-AU"/>
              <a:t>Level Nine</a:t>
            </a:r>
          </a:p>
        </p:txBody>
      </p:sp>
      <p:sp>
        <p:nvSpPr>
          <p:cNvPr id="26" name="Text Placeholder 2"/>
          <p:cNvSpPr>
            <a:spLocks noGrp="1"/>
          </p:cNvSpPr>
          <p:nvPr>
            <p:ph type="body" idx="14"/>
          </p:nvPr>
        </p:nvSpPr>
        <p:spPr>
          <a:xfrm>
            <a:off x="6288021" y="1583119"/>
            <a:ext cx="5280000" cy="885775"/>
          </a:xfrm>
          <a:prstGeom prst="rect">
            <a:avLst/>
          </a:prstGeom>
        </p:spPr>
        <p:txBody>
          <a:bodyPr anchor="b">
            <a:noAutofit/>
          </a:bodyPr>
          <a:lstStyle>
            <a:lvl1pPr marL="0" indent="0">
              <a:buNone/>
              <a:defRPr sz="3200" b="1">
                <a:solidFill>
                  <a:schemeClr val="accent1"/>
                </a:solidFill>
                <a:latin typeface="Arial" panose="020B0604020202020204" pitchFamily="34" charset="0"/>
                <a:cs typeface="Arial" panose="020B060402020202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27" name="Content Placeholder 11"/>
          <p:cNvSpPr>
            <a:spLocks noGrp="1"/>
          </p:cNvSpPr>
          <p:nvPr>
            <p:ph sz="quarter" idx="15" hasCustomPrompt="1"/>
          </p:nvPr>
        </p:nvSpPr>
        <p:spPr>
          <a:xfrm>
            <a:off x="6288021" y="2468893"/>
            <a:ext cx="5280000" cy="3744416"/>
          </a:xfrm>
        </p:spPr>
        <p:txBody>
          <a:bodyPr/>
          <a:lstStyle>
            <a:lvl1pPr marL="0" indent="0">
              <a:buNone/>
              <a:defRPr sz="2933" b="1">
                <a:latin typeface="+mj-lt"/>
              </a:defRPr>
            </a:lvl1pPr>
            <a:lvl2pPr marL="0" indent="0">
              <a:buFontTx/>
              <a:buNone/>
              <a:defRPr sz="2667"/>
            </a:lvl2pPr>
            <a:lvl3pPr marL="482588" indent="-482588">
              <a:defRPr sz="2667"/>
            </a:lvl3pPr>
            <a:lvl4pPr marL="954593" indent="-472006">
              <a:defRPr sz="2667"/>
            </a:lvl4pPr>
            <a:lvl5pPr marL="1437181" indent="-482588">
              <a:defRPr sz="2667"/>
            </a:lvl5pPr>
            <a:lvl6pPr marL="0" indent="0">
              <a:buNone/>
              <a:defRPr sz="2400"/>
            </a:lvl6pPr>
            <a:lvl7pPr marL="241294" indent="-241294">
              <a:defRPr sz="2400"/>
            </a:lvl7pPr>
            <a:lvl8pPr marL="0" indent="0">
              <a:buNone/>
              <a:defRPr sz="2400"/>
            </a:lvl8pPr>
            <a:lvl9pPr marL="0" indent="0">
              <a:buNone/>
              <a:defRPr sz="2133"/>
            </a:lvl9pPr>
          </a:lstStyle>
          <a:p>
            <a:pPr lvl="1"/>
            <a:r>
              <a:rPr lang="en-US"/>
              <a:t>Second level</a:t>
            </a:r>
          </a:p>
          <a:p>
            <a:pPr lvl="2"/>
            <a:r>
              <a:rPr lang="en-US"/>
              <a:t>Third level</a:t>
            </a:r>
          </a:p>
          <a:p>
            <a:pPr lvl="3"/>
            <a:r>
              <a:rPr lang="en-US"/>
              <a:t>Fourth level</a:t>
            </a:r>
          </a:p>
          <a:p>
            <a:pPr lvl="4"/>
            <a:r>
              <a:rPr lang="en-US"/>
              <a:t>Fifth level</a:t>
            </a:r>
          </a:p>
          <a:p>
            <a:pPr lvl="5"/>
            <a:r>
              <a:rPr lang="en-AU"/>
              <a:t>Level Six</a:t>
            </a:r>
          </a:p>
          <a:p>
            <a:pPr lvl="6"/>
            <a:r>
              <a:rPr lang="en-AU"/>
              <a:t>Level Seven</a:t>
            </a:r>
          </a:p>
          <a:p>
            <a:pPr lvl="7"/>
            <a:r>
              <a:rPr lang="en-AU"/>
              <a:t>Level Eight</a:t>
            </a:r>
          </a:p>
          <a:p>
            <a:pPr lvl="8"/>
            <a:r>
              <a:rPr lang="en-AU"/>
              <a:t>Level Nine</a:t>
            </a:r>
          </a:p>
        </p:txBody>
      </p:sp>
    </p:spTree>
    <p:extLst>
      <p:ext uri="{BB962C8B-B14F-4D97-AF65-F5344CB8AC3E}">
        <p14:creationId xmlns:p14="http://schemas.microsoft.com/office/powerpoint/2010/main" val="5665253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Image and Content">
    <p:spTree>
      <p:nvGrpSpPr>
        <p:cNvPr id="1" name=""/>
        <p:cNvGrpSpPr/>
        <p:nvPr/>
      </p:nvGrpSpPr>
      <p:grpSpPr>
        <a:xfrm>
          <a:off x="0" y="0"/>
          <a:ext cx="0" cy="0"/>
          <a:chOff x="0" y="0"/>
          <a:chExt cx="0" cy="0"/>
        </a:xfrm>
      </p:grpSpPr>
      <p:sp>
        <p:nvSpPr>
          <p:cNvPr id="7" name="Rectangle 6"/>
          <p:cNvSpPr/>
          <p:nvPr userDrawn="1"/>
        </p:nvSpPr>
        <p:spPr>
          <a:xfrm>
            <a:off x="0" y="-1"/>
            <a:ext cx="12192000" cy="7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1"/>
          <p:cNvSpPr>
            <a:spLocks noGrp="1"/>
          </p:cNvSpPr>
          <p:nvPr>
            <p:ph type="title"/>
          </p:nvPr>
        </p:nvSpPr>
        <p:spPr>
          <a:xfrm>
            <a:off x="1583499" y="-1"/>
            <a:ext cx="9998901" cy="767999"/>
          </a:xfrm>
          <a:prstGeom prst="rect">
            <a:avLst/>
          </a:prstGeom>
        </p:spPr>
        <p:txBody>
          <a:bodyPr anchor="ctr" anchorCtr="0">
            <a:noAutofit/>
          </a:bodyPr>
          <a:lstStyle>
            <a:lvl1pPr algn="r">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10" name="Slide Number Placeholder 5"/>
          <p:cNvSpPr>
            <a:spLocks noGrp="1"/>
          </p:cNvSpPr>
          <p:nvPr userDrawn="1">
            <p:ph type="sldNum" sz="quarter" idx="12"/>
          </p:nvPr>
        </p:nvSpPr>
        <p:spPr>
          <a:xfrm>
            <a:off x="8737600" y="6356348"/>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7F601525-E5AC-46A5-B428-4CA4F4FED46C}" type="slidenum">
              <a:rPr lang="en-AU" smtClean="0"/>
              <a:pPr/>
              <a:t>‹#›</a:t>
            </a:fld>
            <a:endParaRPr lang="en-AU"/>
          </a:p>
        </p:txBody>
      </p:sp>
      <p:sp>
        <p:nvSpPr>
          <p:cNvPr id="12" name="Slide Number Placeholder 5"/>
          <p:cNvSpPr txBox="1">
            <a:spLocks/>
          </p:cNvSpPr>
          <p:nvPr userDrawn="1"/>
        </p:nvSpPr>
        <p:spPr>
          <a:xfrm>
            <a:off x="8737600" y="6356351"/>
            <a:ext cx="28448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01525-E5AC-46A5-B428-4CA4F4FED46C}" type="slidenum">
              <a:rPr lang="en-AU" sz="1600" smtClean="0"/>
              <a:pPr/>
              <a:t>‹#›</a:t>
            </a:fld>
            <a:endParaRPr lang="en-AU" sz="1600"/>
          </a:p>
        </p:txBody>
      </p:sp>
      <p:sp>
        <p:nvSpPr>
          <p:cNvPr id="13" name="Content Placeholder 11"/>
          <p:cNvSpPr>
            <a:spLocks noGrp="1"/>
          </p:cNvSpPr>
          <p:nvPr userDrawn="1">
            <p:ph sz="quarter" idx="13"/>
          </p:nvPr>
        </p:nvSpPr>
        <p:spPr>
          <a:xfrm>
            <a:off x="1570358" y="2852937"/>
            <a:ext cx="10045700" cy="3391857"/>
          </a:xfrm>
        </p:spPr>
        <p:txBody>
          <a:bodyPr/>
          <a:lstStyle>
            <a:lvl1pPr marL="0" indent="0">
              <a:buNone/>
              <a:defRPr sz="2933" b="1">
                <a:latin typeface="+mj-lt"/>
              </a:defRPr>
            </a:lvl1pPr>
            <a:lvl2pPr marL="0" indent="0">
              <a:buFontTx/>
              <a:buNone/>
              <a:defRPr sz="2933"/>
            </a:lvl2pPr>
            <a:lvl3pPr marL="482588" indent="-482588">
              <a:defRPr sz="2933"/>
            </a:lvl3pPr>
            <a:lvl4pPr marL="954593" indent="-472006">
              <a:defRPr sz="2933"/>
            </a:lvl4pPr>
            <a:lvl5pPr marL="1437181" indent="-482588">
              <a:defRPr/>
            </a:lvl5pPr>
            <a:lvl6pPr marL="0" indent="0">
              <a:buNone/>
              <a:defRPr sz="2400"/>
            </a:lvl6pPr>
            <a:lvl7pPr marL="241294" indent="-241294">
              <a:defRPr sz="2400"/>
            </a:lvl7pPr>
            <a:lvl8pPr marL="0" indent="0">
              <a:buNone/>
              <a:defRPr sz="2400"/>
            </a:lvl8pPr>
            <a:lvl9pPr marL="0" indent="0">
              <a:buNone/>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323885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7" name="Rectangle 6"/>
          <p:cNvSpPr/>
          <p:nvPr userDrawn="1"/>
        </p:nvSpPr>
        <p:spPr>
          <a:xfrm>
            <a:off x="2966725" y="5362185"/>
            <a:ext cx="9225275" cy="14953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a:p>
            <a:pPr algn="ctr"/>
            <a:endParaRPr lang="en-US">
              <a:ln>
                <a:noFill/>
              </a:ln>
              <a:solidFill>
                <a:schemeClr val="bg1"/>
              </a:solidFill>
            </a:endParaRPr>
          </a:p>
        </p:txBody>
      </p:sp>
      <p:sp>
        <p:nvSpPr>
          <p:cNvPr id="8" name="Rectangle 7"/>
          <p:cNvSpPr/>
          <p:nvPr userDrawn="1"/>
        </p:nvSpPr>
        <p:spPr>
          <a:xfrm>
            <a:off x="0" y="1"/>
            <a:ext cx="12192000" cy="1525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Isosceles Triangle 8"/>
          <p:cNvSpPr/>
          <p:nvPr userDrawn="1"/>
        </p:nvSpPr>
        <p:spPr>
          <a:xfrm flipV="1">
            <a:off x="1" y="-1"/>
            <a:ext cx="1441903" cy="152543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p:cNvSpPr/>
          <p:nvPr userDrawn="1"/>
        </p:nvSpPr>
        <p:spPr>
          <a:xfrm>
            <a:off x="0" y="5362186"/>
            <a:ext cx="3225792" cy="149581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ffectLst/>
            </a:endParaRPr>
          </a:p>
          <a:p>
            <a:pPr algn="ctr"/>
            <a:endParaRPr lang="en-US">
              <a:ln>
                <a:noFill/>
              </a:ln>
              <a:solidFill>
                <a:schemeClr val="accent1"/>
              </a:solidFill>
              <a:effectLst/>
            </a:endParaRPr>
          </a:p>
        </p:txBody>
      </p:sp>
      <p:sp>
        <p:nvSpPr>
          <p:cNvPr id="16" name="Isosceles Triangle 15"/>
          <p:cNvSpPr/>
          <p:nvPr userDrawn="1"/>
        </p:nvSpPr>
        <p:spPr>
          <a:xfrm flipV="1">
            <a:off x="2518842" y="5362186"/>
            <a:ext cx="1413901" cy="149581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65684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Elemen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6579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Slide_Single Image">
    <p:spTree>
      <p:nvGrpSpPr>
        <p:cNvPr id="1" name=""/>
        <p:cNvGrpSpPr/>
        <p:nvPr/>
      </p:nvGrpSpPr>
      <p:grpSpPr>
        <a:xfrm>
          <a:off x="0" y="0"/>
          <a:ext cx="0" cy="0"/>
          <a:chOff x="0" y="0"/>
          <a:chExt cx="0" cy="0"/>
        </a:xfrm>
      </p:grpSpPr>
      <p:sp>
        <p:nvSpPr>
          <p:cNvPr id="18" name="Rectangle 17"/>
          <p:cNvSpPr/>
          <p:nvPr userDrawn="1"/>
        </p:nvSpPr>
        <p:spPr>
          <a:xfrm>
            <a:off x="2966725" y="5362185"/>
            <a:ext cx="9225275" cy="14953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a:p>
            <a:pPr algn="ctr"/>
            <a:endParaRPr lang="en-US">
              <a:ln>
                <a:noFill/>
              </a:ln>
              <a:solidFill>
                <a:schemeClr val="bg1"/>
              </a:solidFill>
            </a:endParaRPr>
          </a:p>
        </p:txBody>
      </p:sp>
      <p:sp>
        <p:nvSpPr>
          <p:cNvPr id="19" name="Rectangle 18"/>
          <p:cNvSpPr/>
          <p:nvPr userDrawn="1"/>
        </p:nvSpPr>
        <p:spPr>
          <a:xfrm>
            <a:off x="0" y="1"/>
            <a:ext cx="12192000" cy="1525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Isosceles Triangle 19"/>
          <p:cNvSpPr/>
          <p:nvPr userDrawn="1"/>
        </p:nvSpPr>
        <p:spPr>
          <a:xfrm flipV="1">
            <a:off x="1" y="-1"/>
            <a:ext cx="1441903" cy="152543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6727" y="5862006"/>
            <a:ext cx="1835383" cy="545909"/>
          </a:xfrm>
          <a:prstGeom prst="rect">
            <a:avLst/>
          </a:prstGeom>
        </p:spPr>
      </p:pic>
      <p:sp>
        <p:nvSpPr>
          <p:cNvPr id="22" name="Rectangle 21"/>
          <p:cNvSpPr/>
          <p:nvPr userDrawn="1"/>
        </p:nvSpPr>
        <p:spPr>
          <a:xfrm>
            <a:off x="0" y="5362186"/>
            <a:ext cx="3225792" cy="149581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ffectLst/>
            </a:endParaRPr>
          </a:p>
          <a:p>
            <a:pPr algn="ctr"/>
            <a:endParaRPr lang="en-US">
              <a:ln>
                <a:noFill/>
              </a:ln>
              <a:solidFill>
                <a:schemeClr val="accent1"/>
              </a:solidFill>
              <a:effectLst/>
            </a:endParaRPr>
          </a:p>
        </p:txBody>
      </p:sp>
      <p:sp>
        <p:nvSpPr>
          <p:cNvPr id="23" name="Isosceles Triangle 22"/>
          <p:cNvSpPr/>
          <p:nvPr userDrawn="1"/>
        </p:nvSpPr>
        <p:spPr>
          <a:xfrm flipV="1">
            <a:off x="2518842" y="5362186"/>
            <a:ext cx="1413901" cy="1495815"/>
          </a:xfrm>
          <a:prstGeom prst="triangle">
            <a:avLst/>
          </a:prstGeom>
          <a:solidFill>
            <a:srgbClr val="E1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8842" y="1525438"/>
            <a:ext cx="9673159" cy="3836748"/>
          </a:xfrm>
          <a:prstGeom prst="rect">
            <a:avLst/>
          </a:prstGeom>
        </p:spPr>
      </p:pic>
      <p:pic>
        <p:nvPicPr>
          <p:cNvPr id="12" name="Picture 11">
            <a:extLst>
              <a:ext uri="{FF2B5EF4-FFF2-40B4-BE49-F238E27FC236}">
                <a16:creationId xmlns:a16="http://schemas.microsoft.com/office/drawing/2014/main" id="{8384EA87-205C-43FB-AE7A-50B7BEA8DC24}"/>
              </a:ext>
            </a:extLst>
          </p:cNvPr>
          <p:cNvPicPr>
            <a:picLocks noChangeAspect="1"/>
          </p:cNvPicPr>
          <p:nvPr userDrawn="1"/>
        </p:nvPicPr>
        <p:blipFill rotWithShape="1">
          <a:blip r:embed="rId4"/>
          <a:srcRect l="388" t="12934" b="12934"/>
          <a:stretch/>
        </p:blipFill>
        <p:spPr>
          <a:xfrm>
            <a:off x="0" y="1412776"/>
            <a:ext cx="12192000" cy="4032448"/>
          </a:xfrm>
          <a:prstGeom prst="rect">
            <a:avLst/>
          </a:prstGeom>
        </p:spPr>
      </p:pic>
      <p:pic>
        <p:nvPicPr>
          <p:cNvPr id="3" name="Picture 2">
            <a:extLst>
              <a:ext uri="{FF2B5EF4-FFF2-40B4-BE49-F238E27FC236}">
                <a16:creationId xmlns:a16="http://schemas.microsoft.com/office/drawing/2014/main" id="{679DBA13-07AB-4282-829D-C94AE60241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92277" y="5615573"/>
            <a:ext cx="763267" cy="792343"/>
          </a:xfrm>
          <a:prstGeom prst="rect">
            <a:avLst/>
          </a:prstGeom>
        </p:spPr>
      </p:pic>
    </p:spTree>
    <p:extLst>
      <p:ext uri="{BB962C8B-B14F-4D97-AF65-F5344CB8AC3E}">
        <p14:creationId xmlns:p14="http://schemas.microsoft.com/office/powerpoint/2010/main" val="37273548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itle Slide_Single Imag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extLst>
              <a:ext uri="{28A0092B-C50C-407E-A947-70E740481C1C}">
                <a14:useLocalDpi xmlns:a14="http://schemas.microsoft.com/office/drawing/2010/main" val="0"/>
              </a:ext>
            </a:extLst>
          </a:blip>
          <a:srcRect l="-13" t="25194" r="13" b="17140"/>
          <a:stretch/>
        </p:blipFill>
        <p:spPr>
          <a:xfrm>
            <a:off x="0" y="1337397"/>
            <a:ext cx="12192000" cy="4668304"/>
          </a:xfrm>
          <a:prstGeom prst="rect">
            <a:avLst/>
          </a:prstGeom>
        </p:spPr>
      </p:pic>
      <p:sp>
        <p:nvSpPr>
          <p:cNvPr id="24" name="Rectangle 23"/>
          <p:cNvSpPr/>
          <p:nvPr userDrawn="1"/>
        </p:nvSpPr>
        <p:spPr>
          <a:xfrm>
            <a:off x="2966725" y="5362185"/>
            <a:ext cx="9225275" cy="14953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a:p>
            <a:pPr algn="ctr"/>
            <a:endParaRPr lang="en-US">
              <a:ln>
                <a:noFill/>
              </a:ln>
              <a:solidFill>
                <a:schemeClr val="bg1"/>
              </a:solidFill>
            </a:endParaRPr>
          </a:p>
        </p:txBody>
      </p:sp>
      <p:sp>
        <p:nvSpPr>
          <p:cNvPr id="25" name="Rectangle 24"/>
          <p:cNvSpPr/>
          <p:nvPr userDrawn="1"/>
        </p:nvSpPr>
        <p:spPr>
          <a:xfrm>
            <a:off x="0" y="1"/>
            <a:ext cx="12192000" cy="1525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Isosceles Triangle 25"/>
          <p:cNvSpPr/>
          <p:nvPr userDrawn="1"/>
        </p:nvSpPr>
        <p:spPr>
          <a:xfrm flipV="1">
            <a:off x="1243200" y="-2"/>
            <a:ext cx="1441903" cy="152543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6727" y="5862006"/>
            <a:ext cx="1835383" cy="545909"/>
          </a:xfrm>
          <a:prstGeom prst="rect">
            <a:avLst/>
          </a:prstGeom>
        </p:spPr>
      </p:pic>
      <p:sp>
        <p:nvSpPr>
          <p:cNvPr id="28" name="Rectangle 27"/>
          <p:cNvSpPr/>
          <p:nvPr userDrawn="1"/>
        </p:nvSpPr>
        <p:spPr>
          <a:xfrm>
            <a:off x="0" y="5362186"/>
            <a:ext cx="4482040" cy="14958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ffectLst/>
            </a:endParaRPr>
          </a:p>
          <a:p>
            <a:pPr algn="ctr"/>
            <a:endParaRPr lang="en-US">
              <a:ln>
                <a:noFill/>
              </a:ln>
              <a:solidFill>
                <a:schemeClr val="accent1"/>
              </a:solidFill>
              <a:effectLst/>
            </a:endParaRPr>
          </a:p>
        </p:txBody>
      </p:sp>
      <p:sp>
        <p:nvSpPr>
          <p:cNvPr id="29" name="Isosceles Triangle 28"/>
          <p:cNvSpPr/>
          <p:nvPr userDrawn="1"/>
        </p:nvSpPr>
        <p:spPr>
          <a:xfrm flipV="1">
            <a:off x="3775090" y="5360638"/>
            <a:ext cx="1413901" cy="1495815"/>
          </a:xfrm>
          <a:prstGeom prst="triangle">
            <a:avLst/>
          </a:prstGeom>
          <a:solidFill>
            <a:srgbClr val="E1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32" y="1525437"/>
            <a:ext cx="3786421" cy="3835200"/>
          </a:xfrm>
          <a:prstGeom prst="rect">
            <a:avLst/>
          </a:prstGeom>
        </p:spPr>
      </p:pic>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75090" y="1525439"/>
            <a:ext cx="8413209" cy="3836748"/>
          </a:xfrm>
          <a:prstGeom prst="rect">
            <a:avLst/>
          </a:prstGeom>
        </p:spPr>
      </p:pic>
    </p:spTree>
    <p:extLst>
      <p:ext uri="{BB962C8B-B14F-4D97-AF65-F5344CB8AC3E}">
        <p14:creationId xmlns:p14="http://schemas.microsoft.com/office/powerpoint/2010/main" val="8283074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Title Slide_Single Image">
    <p:spTree>
      <p:nvGrpSpPr>
        <p:cNvPr id="1" name=""/>
        <p:cNvGrpSpPr/>
        <p:nvPr/>
      </p:nvGrpSpPr>
      <p:grpSpPr>
        <a:xfrm>
          <a:off x="0" y="0"/>
          <a:ext cx="0" cy="0"/>
          <a:chOff x="0" y="0"/>
          <a:chExt cx="0" cy="0"/>
        </a:xfrm>
      </p:grpSpPr>
      <p:pic>
        <p:nvPicPr>
          <p:cNvPr id="32" name="Picture 31"/>
          <p:cNvPicPr>
            <a:picLocks noChangeAspect="1"/>
          </p:cNvPicPr>
          <p:nvPr userDrawn="1"/>
        </p:nvPicPr>
        <p:blipFill rotWithShape="1">
          <a:blip r:embed="rId2">
            <a:extLst>
              <a:ext uri="{28A0092B-C50C-407E-A947-70E740481C1C}">
                <a14:useLocalDpi xmlns:a14="http://schemas.microsoft.com/office/drawing/2010/main" val="0"/>
              </a:ext>
            </a:extLst>
          </a:blip>
          <a:srcRect l="-13" t="25194" r="13" b="17140"/>
          <a:stretch/>
        </p:blipFill>
        <p:spPr>
          <a:xfrm>
            <a:off x="0" y="1337397"/>
            <a:ext cx="12192000" cy="4668304"/>
          </a:xfrm>
          <a:prstGeom prst="rect">
            <a:avLst/>
          </a:prstGeom>
        </p:spPr>
      </p:pic>
      <p:sp>
        <p:nvSpPr>
          <p:cNvPr id="33" name="Rectangle 32"/>
          <p:cNvSpPr/>
          <p:nvPr userDrawn="1"/>
        </p:nvSpPr>
        <p:spPr>
          <a:xfrm>
            <a:off x="2966725" y="5362185"/>
            <a:ext cx="9225275" cy="14953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a:p>
            <a:pPr algn="ctr"/>
            <a:endParaRPr lang="en-US">
              <a:ln>
                <a:noFill/>
              </a:ln>
              <a:solidFill>
                <a:schemeClr val="bg1"/>
              </a:solidFill>
            </a:endParaRPr>
          </a:p>
        </p:txBody>
      </p:sp>
      <p:sp>
        <p:nvSpPr>
          <p:cNvPr id="34" name="Rectangle 33"/>
          <p:cNvSpPr/>
          <p:nvPr userDrawn="1"/>
        </p:nvSpPr>
        <p:spPr>
          <a:xfrm>
            <a:off x="0" y="1"/>
            <a:ext cx="12192000" cy="1525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Isosceles Triangle 34"/>
          <p:cNvSpPr/>
          <p:nvPr userDrawn="1"/>
        </p:nvSpPr>
        <p:spPr>
          <a:xfrm flipV="1">
            <a:off x="2520000" y="1"/>
            <a:ext cx="1441903" cy="152543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6727" y="5862006"/>
            <a:ext cx="1835383" cy="545909"/>
          </a:xfrm>
          <a:prstGeom prst="rect">
            <a:avLst/>
          </a:prstGeom>
        </p:spPr>
      </p:pic>
      <p:sp>
        <p:nvSpPr>
          <p:cNvPr id="37" name="Rectangle 36"/>
          <p:cNvSpPr/>
          <p:nvPr userDrawn="1"/>
        </p:nvSpPr>
        <p:spPr>
          <a:xfrm>
            <a:off x="1" y="5362186"/>
            <a:ext cx="5770204" cy="14958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ffectLst/>
            </a:endParaRPr>
          </a:p>
          <a:p>
            <a:pPr algn="ctr"/>
            <a:endParaRPr lang="en-US">
              <a:ln>
                <a:noFill/>
              </a:ln>
              <a:solidFill>
                <a:schemeClr val="accent1"/>
              </a:solidFill>
              <a:effectLst/>
            </a:endParaRPr>
          </a:p>
        </p:txBody>
      </p:sp>
      <p:sp>
        <p:nvSpPr>
          <p:cNvPr id="38" name="Isosceles Triangle 37"/>
          <p:cNvSpPr/>
          <p:nvPr userDrawn="1"/>
        </p:nvSpPr>
        <p:spPr>
          <a:xfrm flipV="1">
            <a:off x="5063254" y="5362186"/>
            <a:ext cx="1413901" cy="1495815"/>
          </a:xfrm>
          <a:prstGeom prst="triangle">
            <a:avLst/>
          </a:prstGeom>
          <a:solidFill>
            <a:srgbClr val="E1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525438"/>
            <a:ext cx="5050597" cy="3836747"/>
          </a:xfrm>
          <a:prstGeom prst="rect">
            <a:avLst/>
          </a:prstGeom>
        </p:spPr>
      </p:pic>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038741" y="1525438"/>
            <a:ext cx="7153260" cy="3836748"/>
          </a:xfrm>
          <a:prstGeom prst="rect">
            <a:avLst/>
          </a:prstGeom>
        </p:spPr>
      </p:pic>
    </p:spTree>
    <p:extLst>
      <p:ext uri="{BB962C8B-B14F-4D97-AF65-F5344CB8AC3E}">
        <p14:creationId xmlns:p14="http://schemas.microsoft.com/office/powerpoint/2010/main" val="27899830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Title Slide_Single Image">
    <p:spTree>
      <p:nvGrpSpPr>
        <p:cNvPr id="1" name=""/>
        <p:cNvGrpSpPr/>
        <p:nvPr/>
      </p:nvGrpSpPr>
      <p:grpSpPr>
        <a:xfrm>
          <a:off x="0" y="0"/>
          <a:ext cx="0" cy="0"/>
          <a:chOff x="0" y="0"/>
          <a:chExt cx="0" cy="0"/>
        </a:xfrm>
      </p:grpSpPr>
      <p:sp>
        <p:nvSpPr>
          <p:cNvPr id="37" name="Rectangle 10"/>
          <p:cNvSpPr/>
          <p:nvPr userDrawn="1"/>
        </p:nvSpPr>
        <p:spPr>
          <a:xfrm>
            <a:off x="3776375" y="1523891"/>
            <a:ext cx="8420067" cy="3839845"/>
          </a:xfrm>
          <a:custGeom>
            <a:avLst/>
            <a:gdLst>
              <a:gd name="connsiteX0" fmla="*/ 0 w 4099650"/>
              <a:gd name="connsiteY0" fmla="*/ 0 h 3834000"/>
              <a:gd name="connsiteX1" fmla="*/ 4099650 w 4099650"/>
              <a:gd name="connsiteY1" fmla="*/ 0 h 3834000"/>
              <a:gd name="connsiteX2" fmla="*/ 4099650 w 4099650"/>
              <a:gd name="connsiteY2" fmla="*/ 3834000 h 3834000"/>
              <a:gd name="connsiteX3" fmla="*/ 0 w 4099650"/>
              <a:gd name="connsiteY3" fmla="*/ 3834000 h 3834000"/>
              <a:gd name="connsiteX4" fmla="*/ 0 w 4099650"/>
              <a:gd name="connsiteY4" fmla="*/ 0 h 3834000"/>
              <a:gd name="connsiteX0" fmla="*/ 1119188 w 4099650"/>
              <a:gd name="connsiteY0" fmla="*/ 0 h 3834000"/>
              <a:gd name="connsiteX1" fmla="*/ 4099650 w 4099650"/>
              <a:gd name="connsiteY1" fmla="*/ 0 h 3834000"/>
              <a:gd name="connsiteX2" fmla="*/ 4099650 w 4099650"/>
              <a:gd name="connsiteY2" fmla="*/ 3834000 h 3834000"/>
              <a:gd name="connsiteX3" fmla="*/ 0 w 4099650"/>
              <a:gd name="connsiteY3" fmla="*/ 3834000 h 3834000"/>
              <a:gd name="connsiteX4" fmla="*/ 1119188 w 4099650"/>
              <a:gd name="connsiteY4" fmla="*/ 0 h 3834000"/>
              <a:gd name="connsiteX0" fmla="*/ 1585913 w 4099650"/>
              <a:gd name="connsiteY0" fmla="*/ 4762 h 3834000"/>
              <a:gd name="connsiteX1" fmla="*/ 4099650 w 4099650"/>
              <a:gd name="connsiteY1" fmla="*/ 0 h 3834000"/>
              <a:gd name="connsiteX2" fmla="*/ 4099650 w 4099650"/>
              <a:gd name="connsiteY2" fmla="*/ 3834000 h 3834000"/>
              <a:gd name="connsiteX3" fmla="*/ 0 w 4099650"/>
              <a:gd name="connsiteY3" fmla="*/ 3834000 h 3834000"/>
              <a:gd name="connsiteX4" fmla="*/ 1585913 w 4099650"/>
              <a:gd name="connsiteY4" fmla="*/ 4762 h 3834000"/>
              <a:gd name="connsiteX0" fmla="*/ 2090738 w 4099650"/>
              <a:gd name="connsiteY0" fmla="*/ 0 h 3834001"/>
              <a:gd name="connsiteX1" fmla="*/ 4099650 w 4099650"/>
              <a:gd name="connsiteY1" fmla="*/ 1 h 3834001"/>
              <a:gd name="connsiteX2" fmla="*/ 4099650 w 4099650"/>
              <a:gd name="connsiteY2" fmla="*/ 3834001 h 3834001"/>
              <a:gd name="connsiteX3" fmla="*/ 0 w 4099650"/>
              <a:gd name="connsiteY3" fmla="*/ 3834001 h 3834001"/>
              <a:gd name="connsiteX4" fmla="*/ 2090738 w 4099650"/>
              <a:gd name="connsiteY4" fmla="*/ 0 h 3834001"/>
              <a:gd name="connsiteX0" fmla="*/ 1804988 w 4099650"/>
              <a:gd name="connsiteY0" fmla="*/ 0 h 3834001"/>
              <a:gd name="connsiteX1" fmla="*/ 4099650 w 4099650"/>
              <a:gd name="connsiteY1" fmla="*/ 1 h 3834001"/>
              <a:gd name="connsiteX2" fmla="*/ 4099650 w 4099650"/>
              <a:gd name="connsiteY2" fmla="*/ 3834001 h 3834001"/>
              <a:gd name="connsiteX3" fmla="*/ 0 w 4099650"/>
              <a:gd name="connsiteY3" fmla="*/ 3834001 h 3834001"/>
              <a:gd name="connsiteX4" fmla="*/ 1804988 w 4099650"/>
              <a:gd name="connsiteY4" fmla="*/ 0 h 3834001"/>
              <a:gd name="connsiteX0" fmla="*/ 1804988 w 4099650"/>
              <a:gd name="connsiteY0" fmla="*/ 2380 h 3836381"/>
              <a:gd name="connsiteX1" fmla="*/ 3935344 w 4099650"/>
              <a:gd name="connsiteY1" fmla="*/ 0 h 3836381"/>
              <a:gd name="connsiteX2" fmla="*/ 4099650 w 4099650"/>
              <a:gd name="connsiteY2" fmla="*/ 3836381 h 3836381"/>
              <a:gd name="connsiteX3" fmla="*/ 0 w 4099650"/>
              <a:gd name="connsiteY3" fmla="*/ 3836381 h 3836381"/>
              <a:gd name="connsiteX4" fmla="*/ 1804988 w 4099650"/>
              <a:gd name="connsiteY4" fmla="*/ 2380 h 3836381"/>
              <a:gd name="connsiteX0" fmla="*/ 1804988 w 3935344"/>
              <a:gd name="connsiteY0" fmla="*/ 2380 h 3838762"/>
              <a:gd name="connsiteX1" fmla="*/ 3935344 w 3935344"/>
              <a:gd name="connsiteY1" fmla="*/ 0 h 3838762"/>
              <a:gd name="connsiteX2" fmla="*/ 3935344 w 3935344"/>
              <a:gd name="connsiteY2" fmla="*/ 3838762 h 3838762"/>
              <a:gd name="connsiteX3" fmla="*/ 0 w 3935344"/>
              <a:gd name="connsiteY3" fmla="*/ 3836381 h 3838762"/>
              <a:gd name="connsiteX4" fmla="*/ 1804988 w 3935344"/>
              <a:gd name="connsiteY4" fmla="*/ 2380 h 3838762"/>
              <a:gd name="connsiteX0" fmla="*/ 1804988 w 5368857"/>
              <a:gd name="connsiteY0" fmla="*/ 2380 h 3836381"/>
              <a:gd name="connsiteX1" fmla="*/ 3935344 w 5368857"/>
              <a:gd name="connsiteY1" fmla="*/ 0 h 3836381"/>
              <a:gd name="connsiteX2" fmla="*/ 5368857 w 5368857"/>
              <a:gd name="connsiteY2" fmla="*/ 3834000 h 3836381"/>
              <a:gd name="connsiteX3" fmla="*/ 0 w 5368857"/>
              <a:gd name="connsiteY3" fmla="*/ 3836381 h 3836381"/>
              <a:gd name="connsiteX4" fmla="*/ 1804988 w 5368857"/>
              <a:gd name="connsiteY4" fmla="*/ 2380 h 3836381"/>
              <a:gd name="connsiteX0" fmla="*/ 1804988 w 5368857"/>
              <a:gd name="connsiteY0" fmla="*/ 0 h 3834001"/>
              <a:gd name="connsiteX1" fmla="*/ 5366475 w 5368857"/>
              <a:gd name="connsiteY1" fmla="*/ 2 h 3834001"/>
              <a:gd name="connsiteX2" fmla="*/ 5368857 w 5368857"/>
              <a:gd name="connsiteY2" fmla="*/ 3831620 h 3834001"/>
              <a:gd name="connsiteX3" fmla="*/ 0 w 5368857"/>
              <a:gd name="connsiteY3" fmla="*/ 3834001 h 3834001"/>
              <a:gd name="connsiteX4" fmla="*/ 1804988 w 5368857"/>
              <a:gd name="connsiteY4" fmla="*/ 0 h 3834001"/>
              <a:gd name="connsiteX0" fmla="*/ 1804988 w 8421385"/>
              <a:gd name="connsiteY0" fmla="*/ 0 h 3834001"/>
              <a:gd name="connsiteX1" fmla="*/ 8421385 w 8421385"/>
              <a:gd name="connsiteY1" fmla="*/ 3 h 3834001"/>
              <a:gd name="connsiteX2" fmla="*/ 5368857 w 8421385"/>
              <a:gd name="connsiteY2" fmla="*/ 3831620 h 3834001"/>
              <a:gd name="connsiteX3" fmla="*/ 0 w 8421385"/>
              <a:gd name="connsiteY3" fmla="*/ 3834001 h 3834001"/>
              <a:gd name="connsiteX4" fmla="*/ 1804988 w 8421385"/>
              <a:gd name="connsiteY4" fmla="*/ 0 h 3834001"/>
              <a:gd name="connsiteX0" fmla="*/ 1804988 w 8421385"/>
              <a:gd name="connsiteY0" fmla="*/ 0 h 3837682"/>
              <a:gd name="connsiteX1" fmla="*/ 8421385 w 8421385"/>
              <a:gd name="connsiteY1" fmla="*/ 3 h 3837682"/>
              <a:gd name="connsiteX2" fmla="*/ 8399522 w 8421385"/>
              <a:gd name="connsiteY2" fmla="*/ 3837682 h 3837682"/>
              <a:gd name="connsiteX3" fmla="*/ 0 w 8421385"/>
              <a:gd name="connsiteY3" fmla="*/ 3834001 h 3837682"/>
              <a:gd name="connsiteX4" fmla="*/ 1804988 w 8421385"/>
              <a:gd name="connsiteY4" fmla="*/ 0 h 3837682"/>
              <a:gd name="connsiteX0" fmla="*/ 1804988 w 8399522"/>
              <a:gd name="connsiteY0" fmla="*/ 0 h 3837682"/>
              <a:gd name="connsiteX1" fmla="*/ 8330465 w 8399522"/>
              <a:gd name="connsiteY1" fmla="*/ 3 h 3837682"/>
              <a:gd name="connsiteX2" fmla="*/ 8399522 w 8399522"/>
              <a:gd name="connsiteY2" fmla="*/ 3837682 h 3837682"/>
              <a:gd name="connsiteX3" fmla="*/ 0 w 8399522"/>
              <a:gd name="connsiteY3" fmla="*/ 3834001 h 3837682"/>
              <a:gd name="connsiteX4" fmla="*/ 1804988 w 8399522"/>
              <a:gd name="connsiteY4" fmla="*/ 0 h 3837682"/>
              <a:gd name="connsiteX0" fmla="*/ 1804988 w 8415324"/>
              <a:gd name="connsiteY0" fmla="*/ 0 h 3837682"/>
              <a:gd name="connsiteX1" fmla="*/ 8415324 w 8415324"/>
              <a:gd name="connsiteY1" fmla="*/ 3 h 3837682"/>
              <a:gd name="connsiteX2" fmla="*/ 8399522 w 8415324"/>
              <a:gd name="connsiteY2" fmla="*/ 3837682 h 3837682"/>
              <a:gd name="connsiteX3" fmla="*/ 0 w 8415324"/>
              <a:gd name="connsiteY3" fmla="*/ 3834001 h 3837682"/>
              <a:gd name="connsiteX4" fmla="*/ 1804988 w 8415324"/>
              <a:gd name="connsiteY4" fmla="*/ 0 h 3837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5324" h="3837682">
                <a:moveTo>
                  <a:pt x="1804988" y="0"/>
                </a:moveTo>
                <a:lnTo>
                  <a:pt x="8415324" y="3"/>
                </a:lnTo>
                <a:cubicBezTo>
                  <a:pt x="8410057" y="1279229"/>
                  <a:pt x="8404789" y="2558456"/>
                  <a:pt x="8399522" y="3837682"/>
                </a:cubicBezTo>
                <a:lnTo>
                  <a:pt x="0" y="3834001"/>
                </a:lnTo>
                <a:lnTo>
                  <a:pt x="1804988" y="0"/>
                </a:lnTo>
                <a:close/>
              </a:path>
            </a:pathLst>
          </a:custGeom>
          <a:blipFill dpi="0" rotWithShape="1">
            <a:blip r:embed="rId2" cstate="print">
              <a:extLst>
                <a:ext uri="{28A0092B-C50C-407E-A947-70E740481C1C}">
                  <a14:useLocalDpi xmlns:a14="http://schemas.microsoft.com/office/drawing/2010/main" val="0"/>
                </a:ext>
              </a:extLst>
            </a:blip>
            <a:srcRect/>
            <a:stretch>
              <a:fillRect l="89" t="-38738" r="-89" b="-175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ectangle 8"/>
          <p:cNvSpPr/>
          <p:nvPr userDrawn="1"/>
        </p:nvSpPr>
        <p:spPr>
          <a:xfrm>
            <a:off x="-11331" y="1525439"/>
            <a:ext cx="3782868" cy="3835199"/>
          </a:xfrm>
          <a:custGeom>
            <a:avLst/>
            <a:gdLst>
              <a:gd name="connsiteX0" fmla="*/ 0 w 3233312"/>
              <a:gd name="connsiteY0" fmla="*/ 0 h 3834000"/>
              <a:gd name="connsiteX1" fmla="*/ 3233312 w 3233312"/>
              <a:gd name="connsiteY1" fmla="*/ 0 h 3834000"/>
              <a:gd name="connsiteX2" fmla="*/ 3233312 w 3233312"/>
              <a:gd name="connsiteY2" fmla="*/ 3834000 h 3834000"/>
              <a:gd name="connsiteX3" fmla="*/ 0 w 3233312"/>
              <a:gd name="connsiteY3" fmla="*/ 3834000 h 3834000"/>
              <a:gd name="connsiteX4" fmla="*/ 0 w 3233312"/>
              <a:gd name="connsiteY4" fmla="*/ 0 h 3834000"/>
              <a:gd name="connsiteX0" fmla="*/ 0 w 5043062"/>
              <a:gd name="connsiteY0" fmla="*/ 0 h 3834000"/>
              <a:gd name="connsiteX1" fmla="*/ 3233312 w 5043062"/>
              <a:gd name="connsiteY1" fmla="*/ 0 h 3834000"/>
              <a:gd name="connsiteX2" fmla="*/ 5043062 w 5043062"/>
              <a:gd name="connsiteY2" fmla="*/ 3834000 h 3834000"/>
              <a:gd name="connsiteX3" fmla="*/ 0 w 5043062"/>
              <a:gd name="connsiteY3" fmla="*/ 3834000 h 3834000"/>
              <a:gd name="connsiteX4" fmla="*/ 0 w 5043062"/>
              <a:gd name="connsiteY4" fmla="*/ 0 h 3834000"/>
              <a:gd name="connsiteX0" fmla="*/ 0 w 5043062"/>
              <a:gd name="connsiteY0" fmla="*/ 0 h 3834000"/>
              <a:gd name="connsiteX1" fmla="*/ 3233312 w 5043062"/>
              <a:gd name="connsiteY1" fmla="*/ 0 h 3834000"/>
              <a:gd name="connsiteX2" fmla="*/ 5043062 w 5043062"/>
              <a:gd name="connsiteY2" fmla="*/ 3834000 h 3834000"/>
              <a:gd name="connsiteX3" fmla="*/ 1254919 w 5043062"/>
              <a:gd name="connsiteY3" fmla="*/ 3831619 h 3834000"/>
              <a:gd name="connsiteX4" fmla="*/ 0 w 5043062"/>
              <a:gd name="connsiteY4" fmla="*/ 0 h 3834000"/>
              <a:gd name="connsiteX0" fmla="*/ 7144 w 3788143"/>
              <a:gd name="connsiteY0" fmla="*/ 0 h 3834000"/>
              <a:gd name="connsiteX1" fmla="*/ 1978393 w 3788143"/>
              <a:gd name="connsiteY1" fmla="*/ 0 h 3834000"/>
              <a:gd name="connsiteX2" fmla="*/ 3788143 w 3788143"/>
              <a:gd name="connsiteY2" fmla="*/ 3834000 h 3834000"/>
              <a:gd name="connsiteX3" fmla="*/ 0 w 3788143"/>
              <a:gd name="connsiteY3" fmla="*/ 3831619 h 3834000"/>
              <a:gd name="connsiteX4" fmla="*/ 7144 w 3788143"/>
              <a:gd name="connsiteY4" fmla="*/ 0 h 3834000"/>
              <a:gd name="connsiteX0" fmla="*/ 22 w 3781021"/>
              <a:gd name="connsiteY0" fmla="*/ 0 h 3834000"/>
              <a:gd name="connsiteX1" fmla="*/ 1971271 w 3781021"/>
              <a:gd name="connsiteY1" fmla="*/ 0 h 3834000"/>
              <a:gd name="connsiteX2" fmla="*/ 3781021 w 3781021"/>
              <a:gd name="connsiteY2" fmla="*/ 3834000 h 3834000"/>
              <a:gd name="connsiteX3" fmla="*/ 190522 w 3781021"/>
              <a:gd name="connsiteY3" fmla="*/ 3669694 h 3834000"/>
              <a:gd name="connsiteX4" fmla="*/ 22 w 3781021"/>
              <a:gd name="connsiteY4" fmla="*/ 0 h 3834000"/>
              <a:gd name="connsiteX0" fmla="*/ 687 w 3781686"/>
              <a:gd name="connsiteY0" fmla="*/ 0 h 3834000"/>
              <a:gd name="connsiteX1" fmla="*/ 1971936 w 3781686"/>
              <a:gd name="connsiteY1" fmla="*/ 0 h 3834000"/>
              <a:gd name="connsiteX2" fmla="*/ 3781686 w 3781686"/>
              <a:gd name="connsiteY2" fmla="*/ 3834000 h 3834000"/>
              <a:gd name="connsiteX3" fmla="*/ 687 w 3781686"/>
              <a:gd name="connsiteY3" fmla="*/ 3829238 h 3834000"/>
              <a:gd name="connsiteX4" fmla="*/ 687 w 3781686"/>
              <a:gd name="connsiteY4" fmla="*/ 0 h 3834000"/>
              <a:gd name="connsiteX0" fmla="*/ 240507 w 3780999"/>
              <a:gd name="connsiteY0" fmla="*/ 200025 h 3834000"/>
              <a:gd name="connsiteX1" fmla="*/ 1971249 w 3780999"/>
              <a:gd name="connsiteY1" fmla="*/ 0 h 3834000"/>
              <a:gd name="connsiteX2" fmla="*/ 3780999 w 3780999"/>
              <a:gd name="connsiteY2" fmla="*/ 3834000 h 3834000"/>
              <a:gd name="connsiteX3" fmla="*/ 0 w 3780999"/>
              <a:gd name="connsiteY3" fmla="*/ 3829238 h 3834000"/>
              <a:gd name="connsiteX4" fmla="*/ 240507 w 3780999"/>
              <a:gd name="connsiteY4" fmla="*/ 200025 h 3834000"/>
              <a:gd name="connsiteX0" fmla="*/ 687 w 3781686"/>
              <a:gd name="connsiteY0" fmla="*/ 4762 h 3834000"/>
              <a:gd name="connsiteX1" fmla="*/ 1971936 w 3781686"/>
              <a:gd name="connsiteY1" fmla="*/ 0 h 3834000"/>
              <a:gd name="connsiteX2" fmla="*/ 3781686 w 3781686"/>
              <a:gd name="connsiteY2" fmla="*/ 3834000 h 3834000"/>
              <a:gd name="connsiteX3" fmla="*/ 687 w 3781686"/>
              <a:gd name="connsiteY3" fmla="*/ 3829238 h 3834000"/>
              <a:gd name="connsiteX4" fmla="*/ 687 w 3781686"/>
              <a:gd name="connsiteY4" fmla="*/ 4762 h 383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1686" h="3834000">
                <a:moveTo>
                  <a:pt x="687" y="4762"/>
                </a:moveTo>
                <a:lnTo>
                  <a:pt x="1971936" y="0"/>
                </a:lnTo>
                <a:lnTo>
                  <a:pt x="3781686" y="3834000"/>
                </a:lnTo>
                <a:lnTo>
                  <a:pt x="687" y="3829238"/>
                </a:lnTo>
                <a:cubicBezTo>
                  <a:pt x="3068" y="2552032"/>
                  <a:pt x="-1694" y="1281968"/>
                  <a:pt x="687" y="4762"/>
                </a:cubicBezTo>
                <a:close/>
              </a:path>
            </a:pathLst>
          </a:custGeom>
          <a:blipFill dpi="0" rotWithShape="1">
            <a:blip r:embed="rId3">
              <a:extLst>
                <a:ext uri="{28A0092B-C50C-407E-A947-70E740481C1C}">
                  <a14:useLocalDpi xmlns:a14="http://schemas.microsoft.com/office/drawing/2010/main" val="0"/>
                </a:ext>
              </a:extLst>
            </a:blip>
            <a:srcRect/>
            <a:stretch>
              <a:fillRect l="-16571" t="81" r="-35653" b="-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 name="Group 6"/>
          <p:cNvGrpSpPr/>
          <p:nvPr userDrawn="1"/>
        </p:nvGrpSpPr>
        <p:grpSpPr>
          <a:xfrm>
            <a:off x="-11331" y="1525437"/>
            <a:ext cx="12203332" cy="3838299"/>
            <a:chOff x="-8499" y="1144078"/>
            <a:chExt cx="9152499" cy="2878724"/>
          </a:xfrm>
        </p:grpSpPr>
        <p:pic>
          <p:nvPicPr>
            <p:cNvPr id="36" name="Picture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34093" y="1145241"/>
              <a:ext cx="6309907" cy="2877561"/>
            </a:xfrm>
            <a:prstGeom prst="rect">
              <a:avLst/>
            </a:prstGeom>
          </p:spPr>
        </p:pic>
        <p:pic>
          <p:nvPicPr>
            <p:cNvPr id="32" name="Picture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99" y="1144078"/>
              <a:ext cx="2839816" cy="2876400"/>
            </a:xfrm>
            <a:prstGeom prst="rect">
              <a:avLst/>
            </a:prstGeom>
          </p:spPr>
        </p:pic>
      </p:grpSp>
      <p:sp>
        <p:nvSpPr>
          <p:cNvPr id="26" name="Rectangle 25"/>
          <p:cNvSpPr/>
          <p:nvPr userDrawn="1"/>
        </p:nvSpPr>
        <p:spPr>
          <a:xfrm>
            <a:off x="2966725" y="5362185"/>
            <a:ext cx="9225275" cy="14953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a:p>
            <a:pPr algn="ctr"/>
            <a:endParaRPr lang="en-US">
              <a:ln>
                <a:noFill/>
              </a:ln>
              <a:solidFill>
                <a:schemeClr val="bg1"/>
              </a:solidFill>
            </a:endParaRPr>
          </a:p>
        </p:txBody>
      </p:sp>
      <p:sp>
        <p:nvSpPr>
          <p:cNvPr id="27" name="Rectangle 26"/>
          <p:cNvSpPr/>
          <p:nvPr userDrawn="1"/>
        </p:nvSpPr>
        <p:spPr>
          <a:xfrm>
            <a:off x="0" y="1"/>
            <a:ext cx="12192000" cy="1525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sosceles Triangle 27"/>
          <p:cNvSpPr/>
          <p:nvPr userDrawn="1"/>
        </p:nvSpPr>
        <p:spPr>
          <a:xfrm flipV="1">
            <a:off x="1243200" y="-2"/>
            <a:ext cx="1441903" cy="152543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9" name="Picture 2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06727" y="5862006"/>
            <a:ext cx="1835383" cy="545909"/>
          </a:xfrm>
          <a:prstGeom prst="rect">
            <a:avLst/>
          </a:prstGeom>
        </p:spPr>
      </p:pic>
      <p:sp>
        <p:nvSpPr>
          <p:cNvPr id="30" name="Rectangle 29"/>
          <p:cNvSpPr/>
          <p:nvPr userDrawn="1"/>
        </p:nvSpPr>
        <p:spPr>
          <a:xfrm>
            <a:off x="0" y="5362186"/>
            <a:ext cx="4482040" cy="14958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ffectLst/>
            </a:endParaRPr>
          </a:p>
          <a:p>
            <a:pPr algn="ctr"/>
            <a:endParaRPr lang="en-US">
              <a:ln>
                <a:noFill/>
              </a:ln>
              <a:solidFill>
                <a:schemeClr val="accent1"/>
              </a:solidFill>
              <a:effectLst/>
            </a:endParaRPr>
          </a:p>
        </p:txBody>
      </p:sp>
      <p:sp>
        <p:nvSpPr>
          <p:cNvPr id="31" name="Isosceles Triangle 30"/>
          <p:cNvSpPr/>
          <p:nvPr userDrawn="1"/>
        </p:nvSpPr>
        <p:spPr>
          <a:xfrm flipV="1">
            <a:off x="3775090" y="5360638"/>
            <a:ext cx="1413901" cy="1495815"/>
          </a:xfrm>
          <a:prstGeom prst="triangle">
            <a:avLst/>
          </a:prstGeom>
          <a:solidFill>
            <a:srgbClr val="E1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
          <p:cNvSpPr/>
          <p:nvPr userDrawn="1"/>
        </p:nvSpPr>
        <p:spPr>
          <a:xfrm>
            <a:off x="1967541" y="1525439"/>
            <a:ext cx="3624083" cy="3832023"/>
          </a:xfrm>
          <a:custGeom>
            <a:avLst/>
            <a:gdLst>
              <a:gd name="connsiteX0" fmla="*/ 0 w 3625200"/>
              <a:gd name="connsiteY0" fmla="*/ 0 h 3834000"/>
              <a:gd name="connsiteX1" fmla="*/ 3625200 w 3625200"/>
              <a:gd name="connsiteY1" fmla="*/ 0 h 3834000"/>
              <a:gd name="connsiteX2" fmla="*/ 3625200 w 3625200"/>
              <a:gd name="connsiteY2" fmla="*/ 3834000 h 3834000"/>
              <a:gd name="connsiteX3" fmla="*/ 0 w 3625200"/>
              <a:gd name="connsiteY3" fmla="*/ 3834000 h 3834000"/>
              <a:gd name="connsiteX4" fmla="*/ 0 w 3625200"/>
              <a:gd name="connsiteY4" fmla="*/ 0 h 3834000"/>
              <a:gd name="connsiteX0" fmla="*/ 0 w 3625200"/>
              <a:gd name="connsiteY0" fmla="*/ 0 h 3834000"/>
              <a:gd name="connsiteX1" fmla="*/ 3625200 w 3625200"/>
              <a:gd name="connsiteY1" fmla="*/ 0 h 3834000"/>
              <a:gd name="connsiteX2" fmla="*/ 1815450 w 3625200"/>
              <a:gd name="connsiteY2" fmla="*/ 3834000 h 3834000"/>
              <a:gd name="connsiteX3" fmla="*/ 0 w 3625200"/>
              <a:gd name="connsiteY3" fmla="*/ 3834000 h 3834000"/>
              <a:gd name="connsiteX4" fmla="*/ 0 w 3625200"/>
              <a:gd name="connsiteY4" fmla="*/ 0 h 3834000"/>
              <a:gd name="connsiteX0" fmla="*/ 0 w 3625200"/>
              <a:gd name="connsiteY0" fmla="*/ 0 h 3834000"/>
              <a:gd name="connsiteX1" fmla="*/ 3625200 w 3625200"/>
              <a:gd name="connsiteY1" fmla="*/ 0 h 3834000"/>
              <a:gd name="connsiteX2" fmla="*/ 1820212 w 3625200"/>
              <a:gd name="connsiteY2" fmla="*/ 3834000 h 3834000"/>
              <a:gd name="connsiteX3" fmla="*/ 0 w 3625200"/>
              <a:gd name="connsiteY3" fmla="*/ 3834000 h 3834000"/>
              <a:gd name="connsiteX4" fmla="*/ 0 w 3625200"/>
              <a:gd name="connsiteY4" fmla="*/ 0 h 3834000"/>
              <a:gd name="connsiteX0" fmla="*/ 0 w 3625200"/>
              <a:gd name="connsiteY0" fmla="*/ 0 h 3838763"/>
              <a:gd name="connsiteX1" fmla="*/ 3625200 w 3625200"/>
              <a:gd name="connsiteY1" fmla="*/ 0 h 3838763"/>
              <a:gd name="connsiteX2" fmla="*/ 1820212 w 3625200"/>
              <a:gd name="connsiteY2" fmla="*/ 3834000 h 3838763"/>
              <a:gd name="connsiteX3" fmla="*/ 1816893 w 3625200"/>
              <a:gd name="connsiteY3" fmla="*/ 3838763 h 3838763"/>
              <a:gd name="connsiteX4" fmla="*/ 0 w 3625200"/>
              <a:gd name="connsiteY4" fmla="*/ 0 h 3838763"/>
              <a:gd name="connsiteX0" fmla="*/ 0 w 3625200"/>
              <a:gd name="connsiteY0" fmla="*/ 0 h 3834000"/>
              <a:gd name="connsiteX1" fmla="*/ 3625200 w 3625200"/>
              <a:gd name="connsiteY1" fmla="*/ 0 h 3834000"/>
              <a:gd name="connsiteX2" fmla="*/ 1820212 w 3625200"/>
              <a:gd name="connsiteY2" fmla="*/ 3834000 h 3834000"/>
              <a:gd name="connsiteX3" fmla="*/ 1562099 w 3625200"/>
              <a:gd name="connsiteY3" fmla="*/ 3507769 h 3834000"/>
              <a:gd name="connsiteX4" fmla="*/ 0 w 3625200"/>
              <a:gd name="connsiteY4" fmla="*/ 0 h 3834000"/>
              <a:gd name="connsiteX0" fmla="*/ 0 w 3625200"/>
              <a:gd name="connsiteY0" fmla="*/ 0 h 3834000"/>
              <a:gd name="connsiteX1" fmla="*/ 3625200 w 3625200"/>
              <a:gd name="connsiteY1" fmla="*/ 0 h 3834000"/>
              <a:gd name="connsiteX2" fmla="*/ 1820212 w 3625200"/>
              <a:gd name="connsiteY2" fmla="*/ 3834000 h 3834000"/>
              <a:gd name="connsiteX3" fmla="*/ 1807368 w 3625200"/>
              <a:gd name="connsiteY3" fmla="*/ 3438712 h 3834000"/>
              <a:gd name="connsiteX4" fmla="*/ 0 w 3625200"/>
              <a:gd name="connsiteY4" fmla="*/ 0 h 3834000"/>
              <a:gd name="connsiteX0" fmla="*/ 0 w 3625200"/>
              <a:gd name="connsiteY0" fmla="*/ 0 h 3688744"/>
              <a:gd name="connsiteX1" fmla="*/ 3625200 w 3625200"/>
              <a:gd name="connsiteY1" fmla="*/ 0 h 3688744"/>
              <a:gd name="connsiteX2" fmla="*/ 1853549 w 3625200"/>
              <a:gd name="connsiteY2" fmla="*/ 3688744 h 3688744"/>
              <a:gd name="connsiteX3" fmla="*/ 1807368 w 3625200"/>
              <a:gd name="connsiteY3" fmla="*/ 3438712 h 3688744"/>
              <a:gd name="connsiteX4" fmla="*/ 0 w 3625200"/>
              <a:gd name="connsiteY4" fmla="*/ 0 h 3688744"/>
              <a:gd name="connsiteX0" fmla="*/ 0 w 3625200"/>
              <a:gd name="connsiteY0" fmla="*/ 0 h 3831618"/>
              <a:gd name="connsiteX1" fmla="*/ 3625200 w 3625200"/>
              <a:gd name="connsiteY1" fmla="*/ 0 h 3831618"/>
              <a:gd name="connsiteX2" fmla="*/ 1853549 w 3625200"/>
              <a:gd name="connsiteY2" fmla="*/ 3688744 h 3831618"/>
              <a:gd name="connsiteX3" fmla="*/ 1802606 w 3625200"/>
              <a:gd name="connsiteY3" fmla="*/ 3831618 h 3831618"/>
              <a:gd name="connsiteX4" fmla="*/ 0 w 3625200"/>
              <a:gd name="connsiteY4" fmla="*/ 0 h 3831618"/>
              <a:gd name="connsiteX0" fmla="*/ 0 w 3625200"/>
              <a:gd name="connsiteY0" fmla="*/ 0 h 3836381"/>
              <a:gd name="connsiteX1" fmla="*/ 3625200 w 3625200"/>
              <a:gd name="connsiteY1" fmla="*/ 0 h 3836381"/>
              <a:gd name="connsiteX2" fmla="*/ 1801162 w 3625200"/>
              <a:gd name="connsiteY2" fmla="*/ 3836381 h 3836381"/>
              <a:gd name="connsiteX3" fmla="*/ 1802606 w 3625200"/>
              <a:gd name="connsiteY3" fmla="*/ 3831618 h 3836381"/>
              <a:gd name="connsiteX4" fmla="*/ 0 w 3625200"/>
              <a:gd name="connsiteY4" fmla="*/ 0 h 3836381"/>
              <a:gd name="connsiteX0" fmla="*/ 0 w 3625200"/>
              <a:gd name="connsiteY0" fmla="*/ 0 h 3836381"/>
              <a:gd name="connsiteX1" fmla="*/ 3625200 w 3625200"/>
              <a:gd name="connsiteY1" fmla="*/ 0 h 3836381"/>
              <a:gd name="connsiteX2" fmla="*/ 1801162 w 3625200"/>
              <a:gd name="connsiteY2" fmla="*/ 3836381 h 3836381"/>
              <a:gd name="connsiteX3" fmla="*/ 1700975 w 3625200"/>
              <a:gd name="connsiteY3" fmla="*/ 3615652 h 3836381"/>
              <a:gd name="connsiteX4" fmla="*/ 0 w 3625200"/>
              <a:gd name="connsiteY4" fmla="*/ 0 h 3836381"/>
              <a:gd name="connsiteX0" fmla="*/ 0 w 3625200"/>
              <a:gd name="connsiteY0" fmla="*/ 0 h 3833204"/>
              <a:gd name="connsiteX1" fmla="*/ 3625200 w 3625200"/>
              <a:gd name="connsiteY1" fmla="*/ 0 h 3833204"/>
              <a:gd name="connsiteX2" fmla="*/ 1807513 w 3625200"/>
              <a:gd name="connsiteY2" fmla="*/ 3833204 h 3833204"/>
              <a:gd name="connsiteX3" fmla="*/ 1700975 w 3625200"/>
              <a:gd name="connsiteY3" fmla="*/ 3615652 h 3833204"/>
              <a:gd name="connsiteX4" fmla="*/ 0 w 3625200"/>
              <a:gd name="connsiteY4" fmla="*/ 0 h 383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200" h="3833204">
                <a:moveTo>
                  <a:pt x="0" y="0"/>
                </a:moveTo>
                <a:lnTo>
                  <a:pt x="3625200" y="0"/>
                </a:lnTo>
                <a:lnTo>
                  <a:pt x="1807513" y="3833204"/>
                </a:lnTo>
                <a:lnTo>
                  <a:pt x="1700975" y="3615652"/>
                </a:lnTo>
                <a:lnTo>
                  <a:pt x="0" y="0"/>
                </a:lnTo>
                <a:close/>
              </a:path>
            </a:pathLst>
          </a:custGeom>
          <a:blipFill dpi="0" rotWithShape="1">
            <a:blip r:embed="rId7" cstate="print">
              <a:extLst>
                <a:ext uri="{28A0092B-C50C-407E-A947-70E740481C1C}">
                  <a14:useLocalDpi xmlns:a14="http://schemas.microsoft.com/office/drawing/2010/main" val="0"/>
                </a:ext>
              </a:extLst>
            </a:blip>
            <a:srcRect/>
            <a:stretch>
              <a:fillRect l="-14454" r="-449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925301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ctangle 1"/>
          <p:cNvSpPr/>
          <p:nvPr userDrawn="1"/>
        </p:nvSpPr>
        <p:spPr>
          <a:xfrm>
            <a:off x="0" y="-1"/>
            <a:ext cx="12192000" cy="7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1"/>
          <p:cNvSpPr>
            <a:spLocks noGrp="1"/>
          </p:cNvSpPr>
          <p:nvPr>
            <p:ph type="title"/>
          </p:nvPr>
        </p:nvSpPr>
        <p:spPr>
          <a:xfrm>
            <a:off x="1583499" y="-1"/>
            <a:ext cx="9998901" cy="767999"/>
          </a:xfrm>
          <a:prstGeom prst="rect">
            <a:avLst/>
          </a:prstGeom>
        </p:spPr>
        <p:txBody>
          <a:bodyPr anchor="ctr" anchorCtr="0">
            <a:noAutofit/>
          </a:bodyPr>
          <a:lstStyle>
            <a:lvl1pPr algn="r">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10" name="Slide Number Placeholder 5"/>
          <p:cNvSpPr txBox="1">
            <a:spLocks/>
          </p:cNvSpPr>
          <p:nvPr userDrawn="1"/>
        </p:nvSpPr>
        <p:spPr>
          <a:xfrm>
            <a:off x="8737600" y="6356348"/>
            <a:ext cx="28448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01525-E5AC-46A5-B428-4CA4F4FED46C}" type="slidenum">
              <a:rPr lang="en-AU" sz="1600" smtClean="0"/>
              <a:pPr/>
              <a:t>‹#›</a:t>
            </a:fld>
            <a:endParaRPr lang="en-AU" sz="1600"/>
          </a:p>
        </p:txBody>
      </p:sp>
      <p:sp>
        <p:nvSpPr>
          <p:cNvPr id="11" name="Content Placeholder 11"/>
          <p:cNvSpPr>
            <a:spLocks noGrp="1"/>
          </p:cNvSpPr>
          <p:nvPr userDrawn="1">
            <p:ph sz="quarter" idx="13"/>
          </p:nvPr>
        </p:nvSpPr>
        <p:spPr>
          <a:xfrm>
            <a:off x="1583269" y="1339628"/>
            <a:ext cx="10045700" cy="4897685"/>
          </a:xfrm>
        </p:spPr>
        <p:txBody>
          <a:bodyPr/>
          <a:lstStyle>
            <a:lvl1pPr marL="0" indent="0">
              <a:buNone/>
              <a:defRPr sz="2933" b="1">
                <a:latin typeface="+mj-lt"/>
              </a:defRPr>
            </a:lvl1pPr>
            <a:lvl2pPr marL="0" indent="0">
              <a:buFontTx/>
              <a:buNone/>
              <a:defRPr sz="2933"/>
            </a:lvl2pPr>
            <a:lvl3pPr marL="482588" indent="-482588">
              <a:defRPr sz="2933"/>
            </a:lvl3pPr>
            <a:lvl4pPr marL="954593" indent="-472006">
              <a:defRPr sz="2933"/>
            </a:lvl4pPr>
            <a:lvl5pPr marL="1437181" indent="-482588">
              <a:defRPr/>
            </a:lvl5pPr>
            <a:lvl6pPr marL="0" indent="0">
              <a:buNone/>
              <a:defRPr sz="2400"/>
            </a:lvl6pPr>
            <a:lvl7pPr marL="241294" indent="-241294">
              <a:defRPr sz="2400"/>
            </a:lvl7pPr>
            <a:lvl8pPr marL="0" indent="0">
              <a:buNone/>
              <a:defRPr sz="2400"/>
            </a:lvl8pPr>
            <a:lvl9pPr marL="0" indent="0">
              <a:buNone/>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grpSp>
        <p:nvGrpSpPr>
          <p:cNvPr id="3" name="Group 2"/>
          <p:cNvGrpSpPr/>
          <p:nvPr userDrawn="1"/>
        </p:nvGrpSpPr>
        <p:grpSpPr>
          <a:xfrm>
            <a:off x="1" y="-1"/>
            <a:ext cx="1087201" cy="1536000"/>
            <a:chOff x="0" y="-1"/>
            <a:chExt cx="815401" cy="1152000"/>
          </a:xfrm>
        </p:grpSpPr>
        <p:sp>
          <p:nvSpPr>
            <p:cNvPr id="15" name="Isosceles Triangle 14"/>
            <p:cNvSpPr/>
            <p:nvPr userDrawn="1"/>
          </p:nvSpPr>
          <p:spPr>
            <a:xfrm rot="10800000" flipV="1">
              <a:off x="271801" y="-1"/>
              <a:ext cx="543600" cy="5760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Isosceles Triangle 15"/>
            <p:cNvSpPr/>
            <p:nvPr userDrawn="1"/>
          </p:nvSpPr>
          <p:spPr>
            <a:xfrm rot="10800000">
              <a:off x="0" y="-1"/>
              <a:ext cx="543600" cy="57600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Isosceles Triangle 16"/>
            <p:cNvSpPr/>
            <p:nvPr userDrawn="1"/>
          </p:nvSpPr>
          <p:spPr>
            <a:xfrm rot="10800000">
              <a:off x="271801" y="575999"/>
              <a:ext cx="543600" cy="576000"/>
            </a:xfrm>
            <a:prstGeom prst="triangle">
              <a:avLst/>
            </a:prstGeom>
            <a:solidFill>
              <a:srgbClr val="E1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742614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49275"/>
            <a:ext cx="2743200" cy="557688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549275"/>
            <a:ext cx="8026400" cy="5576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CDE986D5-42D6-4C64-A392-D4C0A130F4C8}" type="slidenum">
              <a:rPr lang="en-AU"/>
              <a:pPr>
                <a:defRPr/>
              </a:pPr>
              <a:t>‹#›</a:t>
            </a:fld>
            <a:endParaRPr lang="en-AU"/>
          </a:p>
        </p:txBody>
      </p:sp>
    </p:spTree>
    <p:extLst>
      <p:ext uri="{BB962C8B-B14F-4D97-AF65-F5344CB8AC3E}">
        <p14:creationId xmlns:p14="http://schemas.microsoft.com/office/powerpoint/2010/main" val="35901181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Rectangle 9"/>
          <p:cNvSpPr/>
          <p:nvPr userDrawn="1"/>
        </p:nvSpPr>
        <p:spPr>
          <a:xfrm>
            <a:off x="0" y="-1"/>
            <a:ext cx="12192000" cy="7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Isosceles Triangle 11"/>
          <p:cNvSpPr/>
          <p:nvPr userDrawn="1"/>
        </p:nvSpPr>
        <p:spPr>
          <a:xfrm rot="10800000" flipV="1">
            <a:off x="362401" y="-1"/>
            <a:ext cx="724800" cy="7680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sosceles Triangle 12"/>
          <p:cNvSpPr/>
          <p:nvPr userDrawn="1"/>
        </p:nvSpPr>
        <p:spPr>
          <a:xfrm rot="10800000">
            <a:off x="0" y="-1"/>
            <a:ext cx="724800" cy="76800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1"/>
          <p:cNvSpPr>
            <a:spLocks noGrp="1"/>
          </p:cNvSpPr>
          <p:nvPr userDrawn="1">
            <p:ph type="title"/>
          </p:nvPr>
        </p:nvSpPr>
        <p:spPr>
          <a:xfrm>
            <a:off x="1583499" y="-1"/>
            <a:ext cx="9998901" cy="767999"/>
          </a:xfrm>
          <a:prstGeom prst="rect">
            <a:avLst/>
          </a:prstGeom>
        </p:spPr>
        <p:txBody>
          <a:bodyPr anchor="ctr" anchorCtr="0">
            <a:noAutofit/>
          </a:bodyPr>
          <a:lstStyle>
            <a:lvl1pPr algn="r">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9" name="Slide Number Placeholder 5"/>
          <p:cNvSpPr txBox="1">
            <a:spLocks/>
          </p:cNvSpPr>
          <p:nvPr userDrawn="1"/>
        </p:nvSpPr>
        <p:spPr>
          <a:xfrm>
            <a:off x="8759583" y="6356348"/>
            <a:ext cx="28448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01525-E5AC-46A5-B428-4CA4F4FED46C}" type="slidenum">
              <a:rPr lang="en-AU" sz="1600" smtClean="0"/>
              <a:pPr/>
              <a:t>‹#›</a:t>
            </a:fld>
            <a:endParaRPr lang="en-AU" sz="1600"/>
          </a:p>
        </p:txBody>
      </p:sp>
      <p:sp>
        <p:nvSpPr>
          <p:cNvPr id="8" name="Content Placeholder 11"/>
          <p:cNvSpPr>
            <a:spLocks noGrp="1"/>
          </p:cNvSpPr>
          <p:nvPr userDrawn="1">
            <p:ph sz="quarter" idx="13"/>
          </p:nvPr>
        </p:nvSpPr>
        <p:spPr>
          <a:xfrm>
            <a:off x="1583269" y="1124746"/>
            <a:ext cx="10045700" cy="5040559"/>
          </a:xfrm>
        </p:spPr>
        <p:txBody>
          <a:bodyPr/>
          <a:lstStyle>
            <a:lvl1pPr marL="0" indent="0">
              <a:buNone/>
              <a:defRPr sz="2933" b="1">
                <a:latin typeface="+mj-lt"/>
              </a:defRPr>
            </a:lvl1pPr>
            <a:lvl2pPr marL="0" indent="0">
              <a:buFontTx/>
              <a:buNone/>
              <a:defRPr sz="2933"/>
            </a:lvl2pPr>
            <a:lvl3pPr marL="482588" indent="-482588">
              <a:defRPr sz="2933"/>
            </a:lvl3pPr>
            <a:lvl4pPr marL="954593" indent="-472006">
              <a:defRPr sz="2933"/>
            </a:lvl4pPr>
            <a:lvl5pPr marL="1437181" indent="-482588">
              <a:defRPr/>
            </a:lvl5pPr>
            <a:lvl6pPr marL="0" indent="0">
              <a:buNone/>
              <a:defRPr sz="2400"/>
            </a:lvl6pPr>
            <a:lvl7pPr marL="241294" indent="-241294">
              <a:defRPr sz="2400"/>
            </a:lvl7pPr>
            <a:lvl8pPr marL="0" indent="0">
              <a:buNone/>
              <a:defRPr sz="2400"/>
            </a:lvl8pPr>
            <a:lvl9pPr marL="0" indent="0">
              <a:buNone/>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148575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8737600" y="6356351"/>
            <a:ext cx="2844800" cy="365125"/>
          </a:xfrm>
          <a:prstGeom prst="rect">
            <a:avLst/>
          </a:prstGeom>
        </p:spPr>
        <p:txBody>
          <a:bodyPr/>
          <a:lstStyle/>
          <a:p>
            <a:fld id="{7F601525-E5AC-46A5-B428-4CA4F4FED46C}" type="slidenum">
              <a:rPr lang="en-AU" smtClean="0"/>
              <a:t>‹#›</a:t>
            </a:fld>
            <a:endParaRPr lang="en-AU"/>
          </a:p>
        </p:txBody>
      </p:sp>
      <p:sp>
        <p:nvSpPr>
          <p:cNvPr id="9" name="Slide Number Placeholder 5"/>
          <p:cNvSpPr txBox="1">
            <a:spLocks/>
          </p:cNvSpPr>
          <p:nvPr userDrawn="1"/>
        </p:nvSpPr>
        <p:spPr>
          <a:xfrm>
            <a:off x="8737600" y="6356348"/>
            <a:ext cx="28448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01525-E5AC-46A5-B428-4CA4F4FED46C}" type="slidenum">
              <a:rPr lang="en-AU" sz="1600" smtClean="0"/>
              <a:pPr/>
              <a:t>‹#›</a:t>
            </a:fld>
            <a:endParaRPr lang="en-AU" sz="1600"/>
          </a:p>
        </p:txBody>
      </p:sp>
      <p:sp>
        <p:nvSpPr>
          <p:cNvPr id="10" name="Title 1"/>
          <p:cNvSpPr>
            <a:spLocks noGrp="1"/>
          </p:cNvSpPr>
          <p:nvPr>
            <p:ph type="title"/>
          </p:nvPr>
        </p:nvSpPr>
        <p:spPr>
          <a:xfrm>
            <a:off x="1583499" y="548680"/>
            <a:ext cx="9998901" cy="710125"/>
          </a:xfrm>
          <a:prstGeom prst="rect">
            <a:avLst/>
          </a:prstGeom>
        </p:spPr>
        <p:txBody>
          <a:bodyPr anchor="ctr" anchorCtr="0">
            <a:noAutofit/>
          </a:bodyPr>
          <a:lstStyle>
            <a:lvl1pPr algn="l">
              <a:defRPr sz="3200" b="1">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11" name="Content Placeholder 11"/>
          <p:cNvSpPr>
            <a:spLocks noGrp="1"/>
          </p:cNvSpPr>
          <p:nvPr>
            <p:ph sz="quarter" idx="13"/>
          </p:nvPr>
        </p:nvSpPr>
        <p:spPr>
          <a:xfrm>
            <a:off x="1583270" y="1484314"/>
            <a:ext cx="7297041" cy="4752999"/>
          </a:xfrm>
        </p:spPr>
        <p:txBody>
          <a:bodyPr/>
          <a:lstStyle>
            <a:lvl1pPr marL="0" indent="0">
              <a:buNone/>
              <a:defRPr sz="2933" b="1">
                <a:latin typeface="+mj-lt"/>
              </a:defRPr>
            </a:lvl1pPr>
            <a:lvl2pPr marL="0" indent="0">
              <a:buFontTx/>
              <a:buNone/>
              <a:defRPr sz="2933"/>
            </a:lvl2pPr>
            <a:lvl3pPr marL="482588" indent="-482588">
              <a:defRPr sz="2933"/>
            </a:lvl3pPr>
            <a:lvl4pPr marL="954593" indent="-472006">
              <a:defRPr sz="2933"/>
            </a:lvl4pPr>
            <a:lvl5pPr marL="1437181" indent="-482588">
              <a:defRPr/>
            </a:lvl5pPr>
            <a:lvl6pPr marL="0" indent="0">
              <a:buNone/>
              <a:defRPr sz="2400"/>
            </a:lvl6pPr>
            <a:lvl7pPr marL="241294" indent="-241294">
              <a:defRPr sz="2400"/>
            </a:lvl7pPr>
            <a:lvl8pPr marL="0" indent="0">
              <a:buNone/>
              <a:defRPr sz="2400"/>
            </a:lvl8pPr>
            <a:lvl9pPr marL="0" indent="0">
              <a:buNone/>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22"/>
          <p:cNvSpPr>
            <a:spLocks noGrp="1"/>
          </p:cNvSpPr>
          <p:nvPr>
            <p:ph type="body" sz="quarter" idx="14" hasCustomPrompt="1"/>
          </p:nvPr>
        </p:nvSpPr>
        <p:spPr>
          <a:xfrm>
            <a:off x="9752426" y="3321969"/>
            <a:ext cx="1867799" cy="2915345"/>
          </a:xfrm>
        </p:spPr>
        <p:txBody>
          <a:bodyPr/>
          <a:lstStyle>
            <a:lvl1pPr marL="0" indent="0">
              <a:lnSpc>
                <a:spcPct val="97000"/>
              </a:lnSpc>
              <a:spcAft>
                <a:spcPts val="400"/>
              </a:spcAft>
              <a:buNone/>
              <a:defRPr sz="1200" spc="0">
                <a:solidFill>
                  <a:schemeClr val="tx2"/>
                </a:solidFill>
                <a:latin typeface="+mn-lt"/>
              </a:defRPr>
            </a:lvl1pPr>
            <a:lvl2pPr>
              <a:lnSpc>
                <a:spcPct val="97000"/>
              </a:lnSpc>
              <a:spcAft>
                <a:spcPts val="400"/>
              </a:spcAft>
              <a:defRPr sz="1200" spc="0">
                <a:solidFill>
                  <a:schemeClr val="tx2"/>
                </a:solidFill>
              </a:defRPr>
            </a:lvl2pPr>
            <a:lvl3pPr marL="0" indent="0">
              <a:lnSpc>
                <a:spcPct val="97000"/>
              </a:lnSpc>
              <a:spcAft>
                <a:spcPts val="400"/>
              </a:spcAft>
              <a:buNone/>
              <a:defRPr sz="1200" spc="0">
                <a:solidFill>
                  <a:schemeClr val="tx2"/>
                </a:solidFill>
              </a:defRPr>
            </a:lvl3pPr>
            <a:lvl4pPr marL="0" indent="0">
              <a:lnSpc>
                <a:spcPct val="97000"/>
              </a:lnSpc>
              <a:spcBef>
                <a:spcPts val="0"/>
              </a:spcBef>
              <a:spcAft>
                <a:spcPts val="400"/>
              </a:spcAft>
              <a:buNone/>
              <a:defRPr sz="1200" spc="0">
                <a:solidFill>
                  <a:schemeClr val="tx2"/>
                </a:solidFill>
                <a:latin typeface="+mn-lt"/>
              </a:defRPr>
            </a:lvl4pPr>
            <a:lvl5pPr marL="0" indent="0">
              <a:lnSpc>
                <a:spcPct val="97000"/>
              </a:lnSpc>
              <a:spcAft>
                <a:spcPts val="400"/>
              </a:spcAft>
              <a:buNone/>
              <a:defRPr sz="1200" spc="0">
                <a:solidFill>
                  <a:schemeClr val="tx2"/>
                </a:solidFill>
              </a:defRPr>
            </a:lvl5pPr>
            <a:lvl6pPr>
              <a:lnSpc>
                <a:spcPct val="97000"/>
              </a:lnSpc>
              <a:spcAft>
                <a:spcPts val="400"/>
              </a:spcAft>
              <a:defRPr sz="1200" spc="0">
                <a:solidFill>
                  <a:schemeClr val="tx2"/>
                </a:solidFill>
                <a:latin typeface="+mn-lt"/>
              </a:defRPr>
            </a:lvl6pPr>
            <a:lvl7pPr>
              <a:lnSpc>
                <a:spcPct val="97000"/>
              </a:lnSpc>
              <a:spcAft>
                <a:spcPts val="400"/>
              </a:spcAft>
              <a:defRPr sz="1200" spc="0">
                <a:solidFill>
                  <a:schemeClr val="tx2"/>
                </a:solidFill>
              </a:defRPr>
            </a:lvl7pPr>
            <a:lvl8pPr marL="0" indent="0">
              <a:lnSpc>
                <a:spcPct val="97000"/>
              </a:lnSpc>
              <a:spcAft>
                <a:spcPts val="400"/>
              </a:spcAft>
              <a:buNone/>
              <a:defRPr sz="1200" spc="0">
                <a:solidFill>
                  <a:schemeClr val="tx2"/>
                </a:solidFill>
              </a:defRPr>
            </a:lvl8pPr>
            <a:lvl9pPr>
              <a:lnSpc>
                <a:spcPct val="97000"/>
              </a:lnSpc>
              <a:spcAft>
                <a:spcPts val="400"/>
              </a:spcAft>
              <a:defRPr sz="1200" spc="0">
                <a:solidFill>
                  <a:schemeClr val="tx2"/>
                </a:solidFill>
              </a:defRPr>
            </a:lvl9pPr>
          </a:lstStyle>
          <a:p>
            <a:pPr lvl="0"/>
            <a:r>
              <a:rPr lang="en-US"/>
              <a:t>Pull-out Quote</a:t>
            </a:r>
            <a:endParaRPr lang="en-AU"/>
          </a:p>
        </p:txBody>
      </p:sp>
      <p:sp>
        <p:nvSpPr>
          <p:cNvPr id="13" name="Rectangle 12"/>
          <p:cNvSpPr/>
          <p:nvPr userDrawn="1"/>
        </p:nvSpPr>
        <p:spPr>
          <a:xfrm>
            <a:off x="0" y="0"/>
            <a:ext cx="12192000" cy="535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Isosceles Triangle 14"/>
          <p:cNvSpPr/>
          <p:nvPr userDrawn="1"/>
        </p:nvSpPr>
        <p:spPr>
          <a:xfrm rot="10800000" flipV="1">
            <a:off x="252551" y="2"/>
            <a:ext cx="505093" cy="53519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Isosceles Triangle 15"/>
          <p:cNvSpPr/>
          <p:nvPr userDrawn="1"/>
        </p:nvSpPr>
        <p:spPr>
          <a:xfrm rot="10800000">
            <a:off x="3" y="2"/>
            <a:ext cx="505093" cy="53519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035787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19" name="Rectangle 18"/>
          <p:cNvSpPr/>
          <p:nvPr userDrawn="1"/>
        </p:nvSpPr>
        <p:spPr>
          <a:xfrm>
            <a:off x="0" y="-1"/>
            <a:ext cx="12192000" cy="7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0" name="Group 19"/>
          <p:cNvGrpSpPr/>
          <p:nvPr userDrawn="1"/>
        </p:nvGrpSpPr>
        <p:grpSpPr>
          <a:xfrm>
            <a:off x="1" y="-1"/>
            <a:ext cx="1087201" cy="1536000"/>
            <a:chOff x="0" y="-1"/>
            <a:chExt cx="815401" cy="1152000"/>
          </a:xfrm>
        </p:grpSpPr>
        <p:sp>
          <p:nvSpPr>
            <p:cNvPr id="21" name="Isosceles Triangle 20"/>
            <p:cNvSpPr/>
            <p:nvPr userDrawn="1"/>
          </p:nvSpPr>
          <p:spPr>
            <a:xfrm rot="10800000" flipV="1">
              <a:off x="271801" y="-1"/>
              <a:ext cx="543600" cy="5760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Isosceles Triangle 21"/>
            <p:cNvSpPr/>
            <p:nvPr userDrawn="1"/>
          </p:nvSpPr>
          <p:spPr>
            <a:xfrm rot="10800000">
              <a:off x="0" y="-1"/>
              <a:ext cx="543600" cy="57600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Isosceles Triangle 22"/>
            <p:cNvSpPr/>
            <p:nvPr userDrawn="1"/>
          </p:nvSpPr>
          <p:spPr>
            <a:xfrm rot="10800000">
              <a:off x="271801" y="575999"/>
              <a:ext cx="543600" cy="576000"/>
            </a:xfrm>
            <a:prstGeom prst="triangle">
              <a:avLst/>
            </a:prstGeom>
            <a:solidFill>
              <a:srgbClr val="E1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7" name="Title 1"/>
          <p:cNvSpPr>
            <a:spLocks noGrp="1"/>
          </p:cNvSpPr>
          <p:nvPr>
            <p:ph type="title"/>
          </p:nvPr>
        </p:nvSpPr>
        <p:spPr>
          <a:xfrm>
            <a:off x="1583499" y="0"/>
            <a:ext cx="9998901" cy="768000"/>
          </a:xfrm>
          <a:prstGeom prst="rect">
            <a:avLst/>
          </a:prstGeom>
        </p:spPr>
        <p:txBody>
          <a:bodyPr anchor="ctr" anchorCtr="0">
            <a:noAutofit/>
          </a:bodyPr>
          <a:lstStyle>
            <a:lvl1pPr algn="r">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12" name="Slide Number Placeholder 5"/>
          <p:cNvSpPr>
            <a:spLocks noGrp="1"/>
          </p:cNvSpPr>
          <p:nvPr userDrawn="1">
            <p:ph type="sldNum" sz="quarter" idx="12"/>
          </p:nvPr>
        </p:nvSpPr>
        <p:spPr>
          <a:xfrm>
            <a:off x="8737600" y="6356348"/>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7F601525-E5AC-46A5-B428-4CA4F4FED46C}" type="slidenum">
              <a:rPr lang="en-AU" smtClean="0"/>
              <a:pPr/>
              <a:t>‹#›</a:t>
            </a:fld>
            <a:endParaRPr lang="en-AU"/>
          </a:p>
        </p:txBody>
      </p:sp>
      <p:sp>
        <p:nvSpPr>
          <p:cNvPr id="13" name="Slide Number Placeholder 5"/>
          <p:cNvSpPr txBox="1">
            <a:spLocks/>
          </p:cNvSpPr>
          <p:nvPr userDrawn="1"/>
        </p:nvSpPr>
        <p:spPr>
          <a:xfrm>
            <a:off x="8723808" y="6376244"/>
            <a:ext cx="28448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01525-E5AC-46A5-B428-4CA4F4FED46C}" type="slidenum">
              <a:rPr lang="en-AU" sz="1600" smtClean="0"/>
              <a:pPr/>
              <a:t>‹#›</a:t>
            </a:fld>
            <a:endParaRPr lang="en-AU" sz="1600"/>
          </a:p>
        </p:txBody>
      </p:sp>
      <p:sp>
        <p:nvSpPr>
          <p:cNvPr id="14" name="Text Placeholder 2"/>
          <p:cNvSpPr>
            <a:spLocks noGrp="1"/>
          </p:cNvSpPr>
          <p:nvPr userDrawn="1">
            <p:ph type="body" idx="1"/>
          </p:nvPr>
        </p:nvSpPr>
        <p:spPr>
          <a:xfrm>
            <a:off x="719403" y="1583119"/>
            <a:ext cx="5280000" cy="885775"/>
          </a:xfrm>
          <a:prstGeom prst="rect">
            <a:avLst/>
          </a:prstGeom>
        </p:spPr>
        <p:txBody>
          <a:bodyPr anchor="b">
            <a:noAutofit/>
          </a:bodyPr>
          <a:lstStyle>
            <a:lvl1pPr marL="0" indent="0">
              <a:buNone/>
              <a:defRPr sz="3200" b="1">
                <a:solidFill>
                  <a:schemeClr val="accent1"/>
                </a:solidFill>
                <a:latin typeface="Arial" panose="020B0604020202020204" pitchFamily="34" charset="0"/>
                <a:cs typeface="Arial" panose="020B060402020202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15" name="Content Placeholder 11"/>
          <p:cNvSpPr>
            <a:spLocks noGrp="1"/>
          </p:cNvSpPr>
          <p:nvPr userDrawn="1">
            <p:ph sz="quarter" idx="13" hasCustomPrompt="1"/>
          </p:nvPr>
        </p:nvSpPr>
        <p:spPr>
          <a:xfrm>
            <a:off x="719403" y="2468893"/>
            <a:ext cx="5280000" cy="3744416"/>
          </a:xfrm>
        </p:spPr>
        <p:txBody>
          <a:bodyPr/>
          <a:lstStyle>
            <a:lvl1pPr marL="0" indent="0">
              <a:buNone/>
              <a:defRPr sz="2933" b="1">
                <a:latin typeface="+mj-lt"/>
              </a:defRPr>
            </a:lvl1pPr>
            <a:lvl2pPr marL="0" indent="0">
              <a:buFontTx/>
              <a:buNone/>
              <a:defRPr sz="2667"/>
            </a:lvl2pPr>
            <a:lvl3pPr marL="482588" indent="-482588">
              <a:defRPr sz="2667"/>
            </a:lvl3pPr>
            <a:lvl4pPr marL="954593" indent="-472006">
              <a:defRPr sz="2667"/>
            </a:lvl4pPr>
            <a:lvl5pPr marL="1437181" indent="-482588">
              <a:defRPr sz="2667"/>
            </a:lvl5pPr>
            <a:lvl6pPr marL="0" indent="0">
              <a:buNone/>
              <a:defRPr sz="2400"/>
            </a:lvl6pPr>
            <a:lvl7pPr marL="241294" indent="-241294">
              <a:defRPr sz="2400"/>
            </a:lvl7pPr>
            <a:lvl8pPr marL="0" indent="0">
              <a:buNone/>
              <a:defRPr sz="2400"/>
            </a:lvl8pPr>
            <a:lvl9pPr marL="0" indent="0">
              <a:buNone/>
              <a:defRPr sz="2133"/>
            </a:lvl9pPr>
          </a:lstStyle>
          <a:p>
            <a:pPr lvl="1"/>
            <a:r>
              <a:rPr lang="en-US"/>
              <a:t>Second level</a:t>
            </a:r>
          </a:p>
          <a:p>
            <a:pPr lvl="2"/>
            <a:r>
              <a:rPr lang="en-US"/>
              <a:t>Third level</a:t>
            </a:r>
          </a:p>
          <a:p>
            <a:pPr lvl="3"/>
            <a:r>
              <a:rPr lang="en-US"/>
              <a:t>Fourth level</a:t>
            </a:r>
          </a:p>
          <a:p>
            <a:pPr lvl="4"/>
            <a:r>
              <a:rPr lang="en-US"/>
              <a:t>Fifth level</a:t>
            </a:r>
          </a:p>
          <a:p>
            <a:pPr lvl="5"/>
            <a:r>
              <a:rPr lang="en-AU"/>
              <a:t>Level Six</a:t>
            </a:r>
          </a:p>
          <a:p>
            <a:pPr lvl="6"/>
            <a:r>
              <a:rPr lang="en-AU"/>
              <a:t>Level Seven</a:t>
            </a:r>
          </a:p>
          <a:p>
            <a:pPr lvl="7"/>
            <a:r>
              <a:rPr lang="en-AU"/>
              <a:t>Level Eight</a:t>
            </a:r>
          </a:p>
          <a:p>
            <a:pPr lvl="8"/>
            <a:r>
              <a:rPr lang="en-AU"/>
              <a:t>Level Nine</a:t>
            </a:r>
          </a:p>
        </p:txBody>
      </p:sp>
      <p:sp>
        <p:nvSpPr>
          <p:cNvPr id="16" name="Text Placeholder 2"/>
          <p:cNvSpPr>
            <a:spLocks noGrp="1"/>
          </p:cNvSpPr>
          <p:nvPr userDrawn="1">
            <p:ph type="body" idx="14"/>
          </p:nvPr>
        </p:nvSpPr>
        <p:spPr>
          <a:xfrm>
            <a:off x="6288021" y="1583119"/>
            <a:ext cx="5280000" cy="885775"/>
          </a:xfrm>
          <a:prstGeom prst="rect">
            <a:avLst/>
          </a:prstGeom>
        </p:spPr>
        <p:txBody>
          <a:bodyPr anchor="b">
            <a:noAutofit/>
          </a:bodyPr>
          <a:lstStyle>
            <a:lvl1pPr marL="0" indent="0">
              <a:buNone/>
              <a:defRPr sz="3200" b="1">
                <a:solidFill>
                  <a:schemeClr val="accent1"/>
                </a:solidFill>
                <a:latin typeface="Arial" panose="020B0604020202020204" pitchFamily="34" charset="0"/>
                <a:cs typeface="Arial" panose="020B060402020202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17" name="Content Placeholder 11"/>
          <p:cNvSpPr>
            <a:spLocks noGrp="1"/>
          </p:cNvSpPr>
          <p:nvPr userDrawn="1">
            <p:ph sz="quarter" idx="15" hasCustomPrompt="1"/>
          </p:nvPr>
        </p:nvSpPr>
        <p:spPr>
          <a:xfrm>
            <a:off x="6288021" y="2468893"/>
            <a:ext cx="5280000" cy="3744416"/>
          </a:xfrm>
        </p:spPr>
        <p:txBody>
          <a:bodyPr/>
          <a:lstStyle>
            <a:lvl1pPr marL="0" indent="0">
              <a:buNone/>
              <a:defRPr sz="2933" b="1">
                <a:latin typeface="+mj-lt"/>
              </a:defRPr>
            </a:lvl1pPr>
            <a:lvl2pPr marL="0" indent="0">
              <a:buFontTx/>
              <a:buNone/>
              <a:defRPr sz="2667"/>
            </a:lvl2pPr>
            <a:lvl3pPr marL="482588" indent="-482588">
              <a:defRPr sz="2667"/>
            </a:lvl3pPr>
            <a:lvl4pPr marL="954593" indent="-472006">
              <a:defRPr sz="2667"/>
            </a:lvl4pPr>
            <a:lvl5pPr marL="1437181" indent="-482588">
              <a:defRPr sz="2667"/>
            </a:lvl5pPr>
            <a:lvl6pPr marL="0" indent="0">
              <a:buNone/>
              <a:defRPr sz="2400"/>
            </a:lvl6pPr>
            <a:lvl7pPr marL="241294" indent="-241294">
              <a:defRPr sz="2400"/>
            </a:lvl7pPr>
            <a:lvl8pPr marL="0" indent="0">
              <a:buNone/>
              <a:defRPr sz="2400"/>
            </a:lvl8pPr>
            <a:lvl9pPr marL="0" indent="0">
              <a:buNone/>
              <a:defRPr sz="2133"/>
            </a:lvl9pPr>
          </a:lstStyle>
          <a:p>
            <a:pPr lvl="1"/>
            <a:r>
              <a:rPr lang="en-US"/>
              <a:t>Second level</a:t>
            </a:r>
          </a:p>
          <a:p>
            <a:pPr lvl="2"/>
            <a:r>
              <a:rPr lang="en-US"/>
              <a:t>Third level</a:t>
            </a:r>
          </a:p>
          <a:p>
            <a:pPr lvl="3"/>
            <a:r>
              <a:rPr lang="en-US"/>
              <a:t>Fourth level</a:t>
            </a:r>
          </a:p>
          <a:p>
            <a:pPr lvl="4"/>
            <a:r>
              <a:rPr lang="en-US"/>
              <a:t>Fifth level</a:t>
            </a:r>
          </a:p>
          <a:p>
            <a:pPr lvl="5"/>
            <a:r>
              <a:rPr lang="en-AU"/>
              <a:t>Level Six</a:t>
            </a:r>
          </a:p>
          <a:p>
            <a:pPr lvl="6"/>
            <a:r>
              <a:rPr lang="en-AU"/>
              <a:t>Level Seven</a:t>
            </a:r>
          </a:p>
          <a:p>
            <a:pPr lvl="7"/>
            <a:r>
              <a:rPr lang="en-AU"/>
              <a:t>Level Eight</a:t>
            </a:r>
          </a:p>
          <a:p>
            <a:pPr lvl="8"/>
            <a:r>
              <a:rPr lang="en-AU"/>
              <a:t>Level Nine</a:t>
            </a:r>
          </a:p>
        </p:txBody>
      </p:sp>
    </p:spTree>
    <p:extLst>
      <p:ext uri="{BB962C8B-B14F-4D97-AF65-F5344CB8AC3E}">
        <p14:creationId xmlns:p14="http://schemas.microsoft.com/office/powerpoint/2010/main" val="1513562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Image and Content">
    <p:spTree>
      <p:nvGrpSpPr>
        <p:cNvPr id="1" name=""/>
        <p:cNvGrpSpPr/>
        <p:nvPr/>
      </p:nvGrpSpPr>
      <p:grpSpPr>
        <a:xfrm>
          <a:off x="0" y="0"/>
          <a:ext cx="0" cy="0"/>
          <a:chOff x="0" y="0"/>
          <a:chExt cx="0" cy="0"/>
        </a:xfrm>
      </p:grpSpPr>
      <p:sp>
        <p:nvSpPr>
          <p:cNvPr id="14" name="Rectangle 13"/>
          <p:cNvSpPr/>
          <p:nvPr userDrawn="1"/>
        </p:nvSpPr>
        <p:spPr>
          <a:xfrm>
            <a:off x="0" y="-1"/>
            <a:ext cx="12192000" cy="7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1"/>
          <p:cNvSpPr>
            <a:spLocks noGrp="1"/>
          </p:cNvSpPr>
          <p:nvPr>
            <p:ph type="title"/>
          </p:nvPr>
        </p:nvSpPr>
        <p:spPr>
          <a:xfrm>
            <a:off x="1583499" y="0"/>
            <a:ext cx="9998901" cy="710125"/>
          </a:xfrm>
          <a:prstGeom prst="rect">
            <a:avLst/>
          </a:prstGeom>
        </p:spPr>
        <p:txBody>
          <a:bodyPr anchor="ctr" anchorCtr="0">
            <a:noAutofit/>
          </a:bodyPr>
          <a:lstStyle>
            <a:lvl1pPr algn="r">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10" name="Slide Number Placeholder 5"/>
          <p:cNvSpPr txBox="1">
            <a:spLocks/>
          </p:cNvSpPr>
          <p:nvPr userDrawn="1"/>
        </p:nvSpPr>
        <p:spPr>
          <a:xfrm>
            <a:off x="8737600" y="6356348"/>
            <a:ext cx="28448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01525-E5AC-46A5-B428-4CA4F4FED46C}" type="slidenum">
              <a:rPr lang="en-AU" sz="1600" smtClean="0"/>
              <a:pPr/>
              <a:t>‹#›</a:t>
            </a:fld>
            <a:endParaRPr lang="en-AU" sz="1600"/>
          </a:p>
        </p:txBody>
      </p:sp>
      <p:sp>
        <p:nvSpPr>
          <p:cNvPr id="11" name="Slide Number Placeholder 5"/>
          <p:cNvSpPr>
            <a:spLocks noGrp="1"/>
          </p:cNvSpPr>
          <p:nvPr userDrawn="1">
            <p:ph type="sldNum" sz="quarter" idx="12"/>
          </p:nvPr>
        </p:nvSpPr>
        <p:spPr>
          <a:xfrm>
            <a:off x="8737600" y="6356351"/>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7F601525-E5AC-46A5-B428-4CA4F4FED46C}" type="slidenum">
              <a:rPr lang="en-AU" smtClean="0"/>
              <a:pPr/>
              <a:t>‹#›</a:t>
            </a:fld>
            <a:endParaRPr lang="en-AU"/>
          </a:p>
        </p:txBody>
      </p:sp>
      <p:sp>
        <p:nvSpPr>
          <p:cNvPr id="12" name="Content Placeholder 11"/>
          <p:cNvSpPr>
            <a:spLocks noGrp="1"/>
          </p:cNvSpPr>
          <p:nvPr userDrawn="1">
            <p:ph sz="quarter" idx="13"/>
          </p:nvPr>
        </p:nvSpPr>
        <p:spPr>
          <a:xfrm>
            <a:off x="1570358" y="2852937"/>
            <a:ext cx="10045700" cy="3391857"/>
          </a:xfrm>
        </p:spPr>
        <p:txBody>
          <a:bodyPr/>
          <a:lstStyle>
            <a:lvl1pPr marL="0" indent="0">
              <a:buNone/>
              <a:defRPr sz="2933" b="1">
                <a:latin typeface="+mj-lt"/>
              </a:defRPr>
            </a:lvl1pPr>
            <a:lvl2pPr marL="0" indent="0">
              <a:buFontTx/>
              <a:buNone/>
              <a:defRPr sz="2933"/>
            </a:lvl2pPr>
            <a:lvl3pPr marL="482588" indent="-482588">
              <a:defRPr sz="2933"/>
            </a:lvl3pPr>
            <a:lvl4pPr marL="954593" indent="-472006">
              <a:defRPr sz="2933"/>
            </a:lvl4pPr>
            <a:lvl5pPr marL="1437181" indent="-482588">
              <a:defRPr/>
            </a:lvl5pPr>
            <a:lvl6pPr marL="0" indent="0">
              <a:buNone/>
              <a:defRPr sz="2400"/>
            </a:lvl6pPr>
            <a:lvl7pPr marL="241294" indent="-241294">
              <a:defRPr sz="2400"/>
            </a:lvl7pPr>
            <a:lvl8pPr marL="0" indent="0">
              <a:buNone/>
              <a:defRPr sz="2400"/>
            </a:lvl8pPr>
            <a:lvl9pPr marL="0" indent="0">
              <a:buNone/>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766310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3" t="25194" r="13" b="17140"/>
          <a:stretch/>
        </p:blipFill>
        <p:spPr>
          <a:xfrm>
            <a:off x="0" y="1337397"/>
            <a:ext cx="12192000" cy="4668304"/>
          </a:xfrm>
          <a:prstGeom prst="rect">
            <a:avLst/>
          </a:prstGeom>
        </p:spPr>
      </p:pic>
      <p:sp>
        <p:nvSpPr>
          <p:cNvPr id="8" name="Rectangle 7"/>
          <p:cNvSpPr/>
          <p:nvPr userDrawn="1"/>
        </p:nvSpPr>
        <p:spPr>
          <a:xfrm>
            <a:off x="2966725" y="5362185"/>
            <a:ext cx="9225275" cy="14953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a:p>
            <a:pPr algn="ctr"/>
            <a:endParaRPr lang="en-US">
              <a:ln>
                <a:noFill/>
              </a:ln>
              <a:solidFill>
                <a:schemeClr val="bg1"/>
              </a:solidFill>
            </a:endParaRPr>
          </a:p>
        </p:txBody>
      </p:sp>
      <p:sp>
        <p:nvSpPr>
          <p:cNvPr id="9" name="Rectangle 8"/>
          <p:cNvSpPr/>
          <p:nvPr userDrawn="1"/>
        </p:nvSpPr>
        <p:spPr>
          <a:xfrm>
            <a:off x="0" y="1"/>
            <a:ext cx="12192000" cy="1525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sosceles Triangle 12"/>
          <p:cNvSpPr/>
          <p:nvPr userDrawn="1"/>
        </p:nvSpPr>
        <p:spPr>
          <a:xfrm flipV="1">
            <a:off x="1" y="-1"/>
            <a:ext cx="1441903" cy="152543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p:cNvSpPr/>
          <p:nvPr userDrawn="1"/>
        </p:nvSpPr>
        <p:spPr>
          <a:xfrm>
            <a:off x="0" y="5362186"/>
            <a:ext cx="3225792" cy="149581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ffectLst/>
            </a:endParaRPr>
          </a:p>
          <a:p>
            <a:pPr algn="ctr"/>
            <a:endParaRPr lang="en-US">
              <a:ln>
                <a:noFill/>
              </a:ln>
              <a:solidFill>
                <a:schemeClr val="accent1"/>
              </a:solidFill>
              <a:effectLst/>
            </a:endParaRPr>
          </a:p>
        </p:txBody>
      </p:sp>
      <p:sp>
        <p:nvSpPr>
          <p:cNvPr id="18" name="Isosceles Triangle 17"/>
          <p:cNvSpPr/>
          <p:nvPr userDrawn="1"/>
        </p:nvSpPr>
        <p:spPr>
          <a:xfrm flipV="1">
            <a:off x="2518842" y="5362186"/>
            <a:ext cx="1413901" cy="1495815"/>
          </a:xfrm>
          <a:prstGeom prst="triangle">
            <a:avLst/>
          </a:prstGeom>
          <a:solidFill>
            <a:srgbClr val="E1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668142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Elemen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5807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Rectangle 1"/>
          <p:cNvSpPr/>
          <p:nvPr userDrawn="1"/>
        </p:nvSpPr>
        <p:spPr>
          <a:xfrm>
            <a:off x="0" y="-1"/>
            <a:ext cx="12192000" cy="710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3" name="Content Placeholder 2"/>
          <p:cNvSpPr>
            <a:spLocks noGrp="1"/>
          </p:cNvSpPr>
          <p:nvPr>
            <p:ph idx="1"/>
          </p:nvPr>
        </p:nvSpPr>
        <p:spPr>
          <a:xfrm>
            <a:off x="1583500" y="1420251"/>
            <a:ext cx="9998901" cy="4705912"/>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1"/>
          <p:cNvSpPr>
            <a:spLocks noGrp="1"/>
          </p:cNvSpPr>
          <p:nvPr>
            <p:ph type="title"/>
          </p:nvPr>
        </p:nvSpPr>
        <p:spPr>
          <a:xfrm>
            <a:off x="1583500" y="6"/>
            <a:ext cx="9998901" cy="710125"/>
          </a:xfrm>
          <a:prstGeom prst="rect">
            <a:avLst/>
          </a:prstGeom>
        </p:spPr>
        <p:txBody>
          <a:bodyPr anchor="ctr" anchorCtr="0">
            <a:noAutofit/>
          </a:bodyPr>
          <a:lstStyle>
            <a:lvl1pPr algn="r">
              <a:defRPr sz="24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a:p>
        </p:txBody>
      </p:sp>
      <p:grpSp>
        <p:nvGrpSpPr>
          <p:cNvPr id="6" name="Group 5"/>
          <p:cNvGrpSpPr/>
          <p:nvPr userDrawn="1"/>
        </p:nvGrpSpPr>
        <p:grpSpPr>
          <a:xfrm>
            <a:off x="1012" y="-2"/>
            <a:ext cx="1342473" cy="1420251"/>
            <a:chOff x="755" y="-2"/>
            <a:chExt cx="1006855" cy="1420251"/>
          </a:xfrm>
        </p:grpSpPr>
        <p:sp>
          <p:nvSpPr>
            <p:cNvPr id="7" name="Isosceles Triangle 6"/>
            <p:cNvSpPr/>
            <p:nvPr userDrawn="1"/>
          </p:nvSpPr>
          <p:spPr>
            <a:xfrm flipV="1">
              <a:off x="755" y="0"/>
              <a:ext cx="671237" cy="71012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Isosceles Triangle 7"/>
            <p:cNvSpPr/>
            <p:nvPr userDrawn="1"/>
          </p:nvSpPr>
          <p:spPr>
            <a:xfrm flipV="1">
              <a:off x="336373" y="710124"/>
              <a:ext cx="671237" cy="7101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Isosceles Triangle 8"/>
            <p:cNvSpPr/>
            <p:nvPr userDrawn="1"/>
          </p:nvSpPr>
          <p:spPr>
            <a:xfrm rot="10800000" flipV="1">
              <a:off x="336372" y="-2"/>
              <a:ext cx="671237" cy="71012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grpSp>
      <p:sp>
        <p:nvSpPr>
          <p:cNvPr id="10" name="Slide Number Placeholder 5"/>
          <p:cNvSpPr txBox="1">
            <a:spLocks/>
          </p:cNvSpPr>
          <p:nvPr userDrawn="1"/>
        </p:nvSpPr>
        <p:spPr>
          <a:xfrm>
            <a:off x="8737600" y="6356354"/>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01525-E5AC-46A5-B428-4CA4F4FED46C}" type="slidenum">
              <a:rPr lang="en-AU" sz="1200" smtClean="0"/>
              <a:pPr/>
              <a:t>‹#›</a:t>
            </a:fld>
            <a:endParaRPr lang="en-AU" sz="1200"/>
          </a:p>
        </p:txBody>
      </p:sp>
    </p:spTree>
    <p:extLst>
      <p:ext uri="{BB962C8B-B14F-4D97-AF65-F5344CB8AC3E}">
        <p14:creationId xmlns:p14="http://schemas.microsoft.com/office/powerpoint/2010/main" val="35382592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Title, Image and Content">
    <p:spTree>
      <p:nvGrpSpPr>
        <p:cNvPr id="1" name=""/>
        <p:cNvGrpSpPr/>
        <p:nvPr/>
      </p:nvGrpSpPr>
      <p:grpSpPr>
        <a:xfrm>
          <a:off x="0" y="0"/>
          <a:ext cx="0" cy="0"/>
          <a:chOff x="0" y="0"/>
          <a:chExt cx="0" cy="0"/>
        </a:xfrm>
      </p:grpSpPr>
      <p:sp>
        <p:nvSpPr>
          <p:cNvPr id="3" name="Rectangle 2"/>
          <p:cNvSpPr/>
          <p:nvPr userDrawn="1"/>
        </p:nvSpPr>
        <p:spPr>
          <a:xfrm>
            <a:off x="0" y="-1"/>
            <a:ext cx="121920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4" name="Title 1"/>
          <p:cNvSpPr>
            <a:spLocks noGrp="1"/>
          </p:cNvSpPr>
          <p:nvPr>
            <p:ph type="title"/>
          </p:nvPr>
        </p:nvSpPr>
        <p:spPr>
          <a:xfrm>
            <a:off x="1583500" y="6"/>
            <a:ext cx="9998901" cy="710125"/>
          </a:xfrm>
          <a:prstGeom prst="rect">
            <a:avLst/>
          </a:prstGeom>
        </p:spPr>
        <p:txBody>
          <a:bodyPr anchor="ctr" anchorCtr="0">
            <a:noAutofit/>
          </a:bodyPr>
          <a:lstStyle>
            <a:lvl1pPr algn="r">
              <a:defRPr sz="24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a:p>
        </p:txBody>
      </p:sp>
      <p:grpSp>
        <p:nvGrpSpPr>
          <p:cNvPr id="5" name="Group 4"/>
          <p:cNvGrpSpPr/>
          <p:nvPr userDrawn="1"/>
        </p:nvGrpSpPr>
        <p:grpSpPr>
          <a:xfrm>
            <a:off x="1012" y="-2"/>
            <a:ext cx="1342473" cy="1420251"/>
            <a:chOff x="755" y="-2"/>
            <a:chExt cx="1006855" cy="1420251"/>
          </a:xfrm>
        </p:grpSpPr>
        <p:sp>
          <p:nvSpPr>
            <p:cNvPr id="6" name="Isosceles Triangle 5"/>
            <p:cNvSpPr/>
            <p:nvPr userDrawn="1"/>
          </p:nvSpPr>
          <p:spPr>
            <a:xfrm flipV="1">
              <a:off x="755" y="0"/>
              <a:ext cx="671237" cy="71012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Isosceles Triangle 6"/>
            <p:cNvSpPr/>
            <p:nvPr userDrawn="1"/>
          </p:nvSpPr>
          <p:spPr>
            <a:xfrm flipV="1">
              <a:off x="336373" y="710124"/>
              <a:ext cx="671237" cy="7101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Isosceles Triangle 7"/>
            <p:cNvSpPr/>
            <p:nvPr userDrawn="1"/>
          </p:nvSpPr>
          <p:spPr>
            <a:xfrm rot="10800000" flipV="1">
              <a:off x="336372" y="-2"/>
              <a:ext cx="671237" cy="71012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grpSp>
      <p:sp>
        <p:nvSpPr>
          <p:cNvPr id="9" name="Content Placeholder 2"/>
          <p:cNvSpPr>
            <a:spLocks noGrp="1"/>
          </p:cNvSpPr>
          <p:nvPr>
            <p:ph idx="1"/>
          </p:nvPr>
        </p:nvSpPr>
        <p:spPr>
          <a:xfrm>
            <a:off x="1583500" y="2852940"/>
            <a:ext cx="9998901" cy="3273227"/>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1800">
                <a:solidFill>
                  <a:schemeClr val="bg1"/>
                </a:solidFill>
                <a:latin typeface="Arial" panose="020B0604020202020204" pitchFamily="34" charset="0"/>
                <a:cs typeface="Arial" panose="020B0604020202020204" pitchFamily="34" charset="0"/>
              </a:defRPr>
            </a:lvl3pPr>
            <a:lvl4pPr>
              <a:defRPr sz="1600">
                <a:solidFill>
                  <a:schemeClr val="bg1"/>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Slide Number Placeholder 5"/>
          <p:cNvSpPr txBox="1">
            <a:spLocks/>
          </p:cNvSpPr>
          <p:nvPr userDrawn="1"/>
        </p:nvSpPr>
        <p:spPr>
          <a:xfrm>
            <a:off x="8737600" y="6356354"/>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01525-E5AC-46A5-B428-4CA4F4FED46C}" type="slidenum">
              <a:rPr lang="en-AU" sz="1200" smtClean="0"/>
              <a:pPr/>
              <a:t>‹#›</a:t>
            </a:fld>
            <a:endParaRPr lang="en-AU" sz="1200"/>
          </a:p>
        </p:txBody>
      </p:sp>
      <p:sp>
        <p:nvSpPr>
          <p:cNvPr id="11" name="Slide Number Placeholder 5"/>
          <p:cNvSpPr>
            <a:spLocks noGrp="1"/>
          </p:cNvSpPr>
          <p:nvPr>
            <p:ph type="sldNum" sz="quarter" idx="12"/>
          </p:nvPr>
        </p:nvSpPr>
        <p:spPr>
          <a:xfrm>
            <a:off x="8737600" y="6356356"/>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7F601525-E5AC-46A5-B428-4CA4F4FED46C}" type="slidenum">
              <a:rPr lang="en-AU" smtClean="0"/>
              <a:pPr/>
              <a:t>‹#›</a:t>
            </a:fld>
            <a:endParaRPr lang="en-AU"/>
          </a:p>
        </p:txBody>
      </p:sp>
    </p:spTree>
    <p:extLst>
      <p:ext uri="{BB962C8B-B14F-4D97-AF65-F5344CB8AC3E}">
        <p14:creationId xmlns:p14="http://schemas.microsoft.com/office/powerpoint/2010/main" val="3855402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0"/>
            <a:ext cx="12192000"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5" name="Rectangle 4"/>
          <p:cNvSpPr/>
          <p:nvPr userDrawn="1"/>
        </p:nvSpPr>
        <p:spPr bwMode="auto">
          <a:xfrm>
            <a:off x="7440085" y="6096000"/>
            <a:ext cx="4751916"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AU"/>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AU"/>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8914"/>
            <a:ext cx="12192000"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ctrTitle"/>
          </p:nvPr>
        </p:nvSpPr>
        <p:spPr>
          <a:xfrm>
            <a:off x="1102784" y="1916833"/>
            <a:ext cx="10465824" cy="900113"/>
          </a:xfrm>
        </p:spPr>
        <p:txBody>
          <a:bodyPr/>
          <a:lstStyle>
            <a:lvl1pPr>
              <a:defRPr sz="4000">
                <a:solidFill>
                  <a:schemeClr val="bg1"/>
                </a:solidFill>
                <a:latin typeface="Verdana" pitchFamily="34" charset="0"/>
                <a:ea typeface="Verdana" pitchFamily="34" charset="0"/>
                <a:cs typeface="Verdana" pitchFamily="34" charset="0"/>
              </a:defRPr>
            </a:lvl1pPr>
          </a:lstStyle>
          <a:p>
            <a:pPr lvl="0"/>
            <a:r>
              <a:rPr lang="en-AU" noProof="0"/>
              <a:t>Click to edit Master title style</a:t>
            </a:r>
          </a:p>
        </p:txBody>
      </p:sp>
      <p:sp>
        <p:nvSpPr>
          <p:cNvPr id="18435" name="Rectangle 3"/>
          <p:cNvSpPr>
            <a:spLocks noGrp="1" noChangeArrowheads="1"/>
          </p:cNvSpPr>
          <p:nvPr>
            <p:ph type="subTitle" idx="1"/>
          </p:nvPr>
        </p:nvSpPr>
        <p:spPr>
          <a:xfrm>
            <a:off x="1102784" y="2828057"/>
            <a:ext cx="9793816" cy="744538"/>
          </a:xfrm>
        </p:spPr>
        <p:txBody>
          <a:bodyPr/>
          <a:lstStyle>
            <a:lvl1pPr marL="0" indent="0">
              <a:buFontTx/>
              <a:buNone/>
              <a:defRPr sz="1400">
                <a:solidFill>
                  <a:schemeClr val="bg1"/>
                </a:solidFill>
                <a:latin typeface="Verdana" pitchFamily="34" charset="0"/>
                <a:ea typeface="Verdana" pitchFamily="34" charset="0"/>
                <a:cs typeface="Verdana" pitchFamily="34" charset="0"/>
              </a:defRPr>
            </a:lvl1pPr>
          </a:lstStyle>
          <a:p>
            <a:pPr lvl="0"/>
            <a:r>
              <a:rPr lang="en-AU" noProof="0"/>
              <a:t>Click to edit Master subtitle style</a:t>
            </a:r>
          </a:p>
        </p:txBody>
      </p:sp>
    </p:spTree>
    <p:extLst>
      <p:ext uri="{BB962C8B-B14F-4D97-AF65-F5344CB8AC3E}">
        <p14:creationId xmlns:p14="http://schemas.microsoft.com/office/powerpoint/2010/main" val="24175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3676"/>
            <a:ext cx="121920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latin typeface="Verdana" pitchFamily="34" charset="0"/>
                <a:ea typeface="Verdana" pitchFamily="34" charset="0"/>
                <a:cs typeface="Verdana" pitchFamily="34" charset="0"/>
              </a:defRPr>
            </a:lvl1pPr>
          </a:lstStyle>
          <a:p>
            <a:r>
              <a:rPr lang="en-US"/>
              <a:t>Click to edit Master title style</a:t>
            </a:r>
            <a:endParaRPr lang="en-AU"/>
          </a:p>
        </p:txBody>
      </p:sp>
      <p:sp>
        <p:nvSpPr>
          <p:cNvPr id="3" name="Content Placeholder 2"/>
          <p:cNvSpPr>
            <a:spLocks noGrp="1"/>
          </p:cNvSpPr>
          <p:nvPr>
            <p:ph idx="1"/>
          </p:nvPr>
        </p:nvSpPr>
        <p:spPr/>
        <p:txBody>
          <a:bodyPr/>
          <a:lstStyle>
            <a:lvl1pPr>
              <a:defRPr>
                <a:latin typeface="Verdana" pitchFamily="34" charset="0"/>
                <a:ea typeface="Verdana" pitchFamily="34" charset="0"/>
                <a:cs typeface="Verdana" pitchFamily="34" charset="0"/>
              </a:defRPr>
            </a:lvl1pPr>
            <a:lvl2pPr>
              <a:defRPr>
                <a:latin typeface="Verdana" pitchFamily="34" charset="0"/>
                <a:ea typeface="Verdana" pitchFamily="34" charset="0"/>
                <a:cs typeface="Verdana" pitchFamily="34" charset="0"/>
              </a:defRPr>
            </a:lvl2pPr>
            <a:lvl3pPr>
              <a:defRPr>
                <a:latin typeface="Verdana" pitchFamily="34" charset="0"/>
                <a:ea typeface="Verdana" pitchFamily="34" charset="0"/>
                <a:cs typeface="Verdana" pitchFamily="34" charset="0"/>
              </a:defRPr>
            </a:lvl3pPr>
            <a:lvl4pPr>
              <a:defRPr>
                <a:latin typeface="Verdana" pitchFamily="34" charset="0"/>
                <a:ea typeface="Verdana" pitchFamily="34" charset="0"/>
                <a:cs typeface="Verdana" pitchFamily="34" charset="0"/>
              </a:defRPr>
            </a:lvl4pPr>
            <a:lvl5pPr>
              <a:defRPr>
                <a:latin typeface="Verdana" pitchFamily="34" charset="0"/>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051260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atin typeface="Verdana" pitchFamily="34" charset="0"/>
                <a:ea typeface="Verdana" pitchFamily="34" charset="0"/>
                <a:cs typeface="Verdana" pitchFamily="34" charset="0"/>
              </a:defRPr>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atin typeface="Verdana" pitchFamily="34" charset="0"/>
                <a:ea typeface="Verdana" pitchFamily="34" charset="0"/>
                <a:cs typeface="Verdana"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56379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2135189"/>
            <a:ext cx="5384800" cy="3990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2135189"/>
            <a:ext cx="5384800" cy="3990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03470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pPr>
              <a:defRPr/>
            </a:pPr>
            <a:fld id="{DEF4AC40-49CB-455A-B49F-EC9A5169C8A9}" type="slidenum">
              <a:rPr lang="en-AU"/>
              <a:pPr>
                <a:defRPr/>
              </a:pPr>
              <a:t>‹#›</a:t>
            </a:fld>
            <a:endParaRPr lang="en-AU"/>
          </a:p>
        </p:txBody>
      </p:sp>
    </p:spTree>
    <p:extLst>
      <p:ext uri="{BB962C8B-B14F-4D97-AF65-F5344CB8AC3E}">
        <p14:creationId xmlns:p14="http://schemas.microsoft.com/office/powerpoint/2010/main" val="4064103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339254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077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atin typeface="Verdana" pitchFamily="34" charset="0"/>
                <a:ea typeface="Verdana" pitchFamily="34" charset="0"/>
                <a:cs typeface="Verdana" pitchFamily="34" charset="0"/>
              </a:defRPr>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atin typeface="Verdana" pitchFamily="34" charset="0"/>
                <a:ea typeface="Verdana" pitchFamily="34" charset="0"/>
                <a:cs typeface="Verdana" pitchFamily="34" charset="0"/>
              </a:defRPr>
            </a:lvl1pPr>
            <a:lvl2pPr>
              <a:defRPr sz="2800">
                <a:latin typeface="Verdana" pitchFamily="34" charset="0"/>
                <a:ea typeface="Verdana" pitchFamily="34" charset="0"/>
                <a:cs typeface="Verdana" pitchFamily="34" charset="0"/>
              </a:defRPr>
            </a:lvl2pPr>
            <a:lvl3pPr>
              <a:defRPr sz="2400">
                <a:latin typeface="Verdana" pitchFamily="34" charset="0"/>
                <a:ea typeface="Verdana" pitchFamily="34" charset="0"/>
                <a:cs typeface="Verdana" pitchFamily="34" charset="0"/>
              </a:defRPr>
            </a:lvl3pPr>
            <a:lvl4pPr>
              <a:defRPr sz="2000">
                <a:latin typeface="Verdana" pitchFamily="34" charset="0"/>
                <a:ea typeface="Verdana" pitchFamily="34" charset="0"/>
                <a:cs typeface="Verdana" pitchFamily="34" charset="0"/>
              </a:defRPr>
            </a:lvl4pPr>
            <a:lvl5pPr>
              <a:defRPr sz="2000">
                <a:latin typeface="Verdana" pitchFamily="34" charset="0"/>
                <a:ea typeface="Verdana" pitchFamily="34" charset="0"/>
                <a:cs typeface="Verdana"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atin typeface="Verdana" pitchFamily="34" charset="0"/>
                <a:ea typeface="Verdana" pitchFamily="34" charset="0"/>
                <a:cs typeface="Verdan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280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7B233EDA-8989-4D7C-A255-2DACD223A9B7}" type="slidenum">
              <a:rPr lang="en-AU"/>
              <a:pPr>
                <a:defRPr/>
              </a:pPr>
              <a:t>‹#›</a:t>
            </a:fld>
            <a:endParaRPr lang="en-AU"/>
          </a:p>
        </p:txBody>
      </p:sp>
    </p:spTree>
    <p:extLst>
      <p:ext uri="{BB962C8B-B14F-4D97-AF65-F5344CB8AC3E}">
        <p14:creationId xmlns:p14="http://schemas.microsoft.com/office/powerpoint/2010/main" val="4124020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Verdana" pitchFamily="34" charset="0"/>
                <a:ea typeface="Verdana" pitchFamily="34" charset="0"/>
                <a:cs typeface="Verdana" pitchFamily="34" charset="0"/>
              </a:defRPr>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Verdana" pitchFamily="34" charset="0"/>
                <a:ea typeface="Verdana" pitchFamily="34" charset="0"/>
                <a:cs typeface="Verdan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9279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pitchFamily="34" charset="0"/>
                <a:ea typeface="Verdana" pitchFamily="34" charset="0"/>
                <a:cs typeface="Verdana" pitchFamily="34" charset="0"/>
              </a:defRPr>
            </a:lvl1p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lvl1pPr>
              <a:defRPr>
                <a:latin typeface="Verdana" pitchFamily="34" charset="0"/>
                <a:ea typeface="Verdana" pitchFamily="34" charset="0"/>
                <a:cs typeface="Verdana" pitchFamily="34" charset="0"/>
              </a:defRPr>
            </a:lvl1pPr>
            <a:lvl2pPr>
              <a:defRPr>
                <a:latin typeface="Verdana" pitchFamily="34" charset="0"/>
                <a:ea typeface="Verdana" pitchFamily="34" charset="0"/>
                <a:cs typeface="Verdana" pitchFamily="34" charset="0"/>
              </a:defRPr>
            </a:lvl2pPr>
            <a:lvl3pPr>
              <a:defRPr>
                <a:latin typeface="Verdana" pitchFamily="34" charset="0"/>
                <a:ea typeface="Verdana" pitchFamily="34" charset="0"/>
                <a:cs typeface="Verdana" pitchFamily="34" charset="0"/>
              </a:defRPr>
            </a:lvl3pPr>
            <a:lvl4pPr>
              <a:defRPr>
                <a:latin typeface="Verdana" pitchFamily="34" charset="0"/>
                <a:ea typeface="Verdana" pitchFamily="34" charset="0"/>
                <a:cs typeface="Verdana" pitchFamily="34" charset="0"/>
              </a:defRPr>
            </a:lvl4pPr>
            <a:lvl5pPr>
              <a:defRPr>
                <a:latin typeface="Verdana" pitchFamily="34" charset="0"/>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864552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49275"/>
            <a:ext cx="2743200" cy="557688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549275"/>
            <a:ext cx="8026400" cy="5576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83486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4234" y="1"/>
            <a:ext cx="12194117" cy="333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srgbClr val="FFFFFF"/>
              </a:solidFill>
            </a:endParaRPr>
          </a:p>
        </p:txBody>
      </p: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4" y="188914"/>
            <a:ext cx="12194117"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bwMode="auto">
          <a:xfrm>
            <a:off x="7440085" y="6096000"/>
            <a:ext cx="4751916"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AU"/>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AU">
              <a:solidFill>
                <a:srgbClr val="FFFFFF"/>
              </a:solidFill>
            </a:endParaRPr>
          </a:p>
        </p:txBody>
      </p:sp>
      <p:pic>
        <p:nvPicPr>
          <p:cNvPr id="7"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29751" y="6288089"/>
            <a:ext cx="228388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ctrTitle"/>
          </p:nvPr>
        </p:nvSpPr>
        <p:spPr>
          <a:xfrm>
            <a:off x="1102784" y="1916833"/>
            <a:ext cx="10465824" cy="900113"/>
          </a:xfrm>
        </p:spPr>
        <p:txBody>
          <a:bodyPr/>
          <a:lstStyle>
            <a:lvl1pPr>
              <a:defRPr sz="4000">
                <a:solidFill>
                  <a:schemeClr val="bg1"/>
                </a:solidFill>
                <a:latin typeface="Verdana" pitchFamily="34" charset="0"/>
                <a:ea typeface="Verdana" pitchFamily="34" charset="0"/>
                <a:cs typeface="Verdana" pitchFamily="34" charset="0"/>
              </a:defRPr>
            </a:lvl1pPr>
          </a:lstStyle>
          <a:p>
            <a:pPr lvl="0"/>
            <a:r>
              <a:rPr lang="en-AU" noProof="0"/>
              <a:t>Click to edit Master title style</a:t>
            </a:r>
          </a:p>
        </p:txBody>
      </p:sp>
      <p:sp>
        <p:nvSpPr>
          <p:cNvPr id="18435" name="Rectangle 3"/>
          <p:cNvSpPr>
            <a:spLocks noGrp="1" noChangeArrowheads="1"/>
          </p:cNvSpPr>
          <p:nvPr>
            <p:ph type="subTitle" idx="1"/>
          </p:nvPr>
        </p:nvSpPr>
        <p:spPr>
          <a:xfrm>
            <a:off x="1102784" y="2828057"/>
            <a:ext cx="9793816" cy="744538"/>
          </a:xfrm>
        </p:spPr>
        <p:txBody>
          <a:bodyPr/>
          <a:lstStyle>
            <a:lvl1pPr marL="0" indent="0">
              <a:buFontTx/>
              <a:buNone/>
              <a:defRPr sz="1400">
                <a:solidFill>
                  <a:schemeClr val="bg1"/>
                </a:solidFill>
                <a:latin typeface="Verdana" pitchFamily="34" charset="0"/>
                <a:ea typeface="Verdana" pitchFamily="34" charset="0"/>
                <a:cs typeface="Verdana" pitchFamily="34" charset="0"/>
              </a:defRPr>
            </a:lvl1pPr>
          </a:lstStyle>
          <a:p>
            <a:pPr lvl="0"/>
            <a:r>
              <a:rPr lang="en-AU" noProof="0"/>
              <a:t>Click to edit Master subtitle style</a:t>
            </a:r>
          </a:p>
        </p:txBody>
      </p:sp>
    </p:spTree>
    <p:extLst>
      <p:ext uri="{BB962C8B-B14F-4D97-AF65-F5344CB8AC3E}">
        <p14:creationId xmlns:p14="http://schemas.microsoft.com/office/powerpoint/2010/main" val="468283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srgbClr val="FFFFFF"/>
              </a:solidFill>
            </a:endParaRPr>
          </a:p>
        </p:txBody>
      </p:sp>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8913"/>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29751" y="6288089"/>
            <a:ext cx="228388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latin typeface="Verdana" pitchFamily="34" charset="0"/>
                <a:ea typeface="Verdana" pitchFamily="34" charset="0"/>
                <a:cs typeface="Verdana" pitchFamily="34" charset="0"/>
              </a:defRPr>
            </a:lvl1pPr>
          </a:lstStyle>
          <a:p>
            <a:r>
              <a:rPr lang="en-US"/>
              <a:t>Click to edit Master title style</a:t>
            </a:r>
            <a:endParaRPr lang="en-AU"/>
          </a:p>
        </p:txBody>
      </p:sp>
      <p:sp>
        <p:nvSpPr>
          <p:cNvPr id="3" name="Content Placeholder 2"/>
          <p:cNvSpPr>
            <a:spLocks noGrp="1"/>
          </p:cNvSpPr>
          <p:nvPr>
            <p:ph idx="1"/>
          </p:nvPr>
        </p:nvSpPr>
        <p:spPr/>
        <p:txBody>
          <a:bodyPr/>
          <a:lstStyle>
            <a:lvl1pPr>
              <a:defRPr>
                <a:latin typeface="Verdana" pitchFamily="34" charset="0"/>
                <a:ea typeface="Verdana" pitchFamily="34" charset="0"/>
                <a:cs typeface="Verdana" pitchFamily="34" charset="0"/>
              </a:defRPr>
            </a:lvl1pPr>
            <a:lvl2pPr>
              <a:defRPr>
                <a:latin typeface="Verdana" pitchFamily="34" charset="0"/>
                <a:ea typeface="Verdana" pitchFamily="34" charset="0"/>
                <a:cs typeface="Verdana" pitchFamily="34" charset="0"/>
              </a:defRPr>
            </a:lvl2pPr>
            <a:lvl3pPr>
              <a:defRPr>
                <a:latin typeface="Verdana" pitchFamily="34" charset="0"/>
                <a:ea typeface="Verdana" pitchFamily="34" charset="0"/>
                <a:cs typeface="Verdana" pitchFamily="34" charset="0"/>
              </a:defRPr>
            </a:lvl3pPr>
            <a:lvl4pPr>
              <a:defRPr>
                <a:latin typeface="Verdana" pitchFamily="34" charset="0"/>
                <a:ea typeface="Verdana" pitchFamily="34" charset="0"/>
                <a:cs typeface="Verdana" pitchFamily="34" charset="0"/>
              </a:defRPr>
            </a:lvl4pPr>
            <a:lvl5pPr>
              <a:defRPr>
                <a:latin typeface="Verdana" pitchFamily="34" charset="0"/>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78008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atin typeface="Verdana" pitchFamily="34" charset="0"/>
                <a:ea typeface="Verdana" pitchFamily="34" charset="0"/>
                <a:cs typeface="Verdana" pitchFamily="34" charset="0"/>
              </a:defRPr>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atin typeface="Verdana" pitchFamily="34" charset="0"/>
                <a:ea typeface="Verdana" pitchFamily="34" charset="0"/>
                <a:cs typeface="Verdana"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87358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2135189"/>
            <a:ext cx="5384800" cy="3990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2135189"/>
            <a:ext cx="5384800" cy="3990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25328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pPr>
              <a:defRPr/>
            </a:pPr>
            <a:fld id="{1EE8F6F5-43AC-4050-A351-9DB226F79173}" type="slidenum">
              <a:rPr lang="en-AU"/>
              <a:pPr>
                <a:defRPr/>
              </a:pPr>
              <a:t>‹#›</a:t>
            </a:fld>
            <a:endParaRPr lang="en-AU"/>
          </a:p>
        </p:txBody>
      </p:sp>
    </p:spTree>
    <p:extLst>
      <p:ext uri="{BB962C8B-B14F-4D97-AF65-F5344CB8AC3E}">
        <p14:creationId xmlns:p14="http://schemas.microsoft.com/office/powerpoint/2010/main" val="296387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248085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265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875D013D-3895-49C1-B64E-61E176DC00BE}" type="slidenum">
              <a:rPr lang="en-AU"/>
              <a:pPr>
                <a:defRPr/>
              </a:pPr>
              <a:t>‹#›</a:t>
            </a:fld>
            <a:endParaRPr lang="en-AU"/>
          </a:p>
        </p:txBody>
      </p:sp>
    </p:spTree>
    <p:extLst>
      <p:ext uri="{BB962C8B-B14F-4D97-AF65-F5344CB8AC3E}">
        <p14:creationId xmlns:p14="http://schemas.microsoft.com/office/powerpoint/2010/main" val="1947561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atin typeface="Verdana" pitchFamily="34" charset="0"/>
                <a:ea typeface="Verdana" pitchFamily="34" charset="0"/>
                <a:cs typeface="Verdana" pitchFamily="34" charset="0"/>
              </a:defRPr>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atin typeface="Verdana" pitchFamily="34" charset="0"/>
                <a:ea typeface="Verdana" pitchFamily="34" charset="0"/>
                <a:cs typeface="Verdana" pitchFamily="34" charset="0"/>
              </a:defRPr>
            </a:lvl1pPr>
            <a:lvl2pPr>
              <a:defRPr sz="2800">
                <a:latin typeface="Verdana" pitchFamily="34" charset="0"/>
                <a:ea typeface="Verdana" pitchFamily="34" charset="0"/>
                <a:cs typeface="Verdana" pitchFamily="34" charset="0"/>
              </a:defRPr>
            </a:lvl2pPr>
            <a:lvl3pPr>
              <a:defRPr sz="2400">
                <a:latin typeface="Verdana" pitchFamily="34" charset="0"/>
                <a:ea typeface="Verdana" pitchFamily="34" charset="0"/>
                <a:cs typeface="Verdana" pitchFamily="34" charset="0"/>
              </a:defRPr>
            </a:lvl3pPr>
            <a:lvl4pPr>
              <a:defRPr sz="2000">
                <a:latin typeface="Verdana" pitchFamily="34" charset="0"/>
                <a:ea typeface="Verdana" pitchFamily="34" charset="0"/>
                <a:cs typeface="Verdana" pitchFamily="34" charset="0"/>
              </a:defRPr>
            </a:lvl4pPr>
            <a:lvl5pPr>
              <a:defRPr sz="2000">
                <a:latin typeface="Verdana" pitchFamily="34" charset="0"/>
                <a:ea typeface="Verdana" pitchFamily="34" charset="0"/>
                <a:cs typeface="Verdana"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atin typeface="Verdana" pitchFamily="34" charset="0"/>
                <a:ea typeface="Verdana" pitchFamily="34" charset="0"/>
                <a:cs typeface="Verdan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2519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Verdana" pitchFamily="34" charset="0"/>
                <a:ea typeface="Verdana" pitchFamily="34" charset="0"/>
                <a:cs typeface="Verdana" pitchFamily="34" charset="0"/>
              </a:defRPr>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Verdana" pitchFamily="34" charset="0"/>
                <a:ea typeface="Verdana" pitchFamily="34" charset="0"/>
                <a:cs typeface="Verdan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70592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pitchFamily="34" charset="0"/>
                <a:ea typeface="Verdana" pitchFamily="34" charset="0"/>
                <a:cs typeface="Verdana" pitchFamily="34" charset="0"/>
              </a:defRPr>
            </a:lvl1p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lvl1pPr>
              <a:defRPr>
                <a:latin typeface="Verdana" pitchFamily="34" charset="0"/>
                <a:ea typeface="Verdana" pitchFamily="34" charset="0"/>
                <a:cs typeface="Verdana" pitchFamily="34" charset="0"/>
              </a:defRPr>
            </a:lvl1pPr>
            <a:lvl2pPr>
              <a:defRPr>
                <a:latin typeface="Verdana" pitchFamily="34" charset="0"/>
                <a:ea typeface="Verdana" pitchFamily="34" charset="0"/>
                <a:cs typeface="Verdana" pitchFamily="34" charset="0"/>
              </a:defRPr>
            </a:lvl2pPr>
            <a:lvl3pPr>
              <a:defRPr>
                <a:latin typeface="Verdana" pitchFamily="34" charset="0"/>
                <a:ea typeface="Verdana" pitchFamily="34" charset="0"/>
                <a:cs typeface="Verdana" pitchFamily="34" charset="0"/>
              </a:defRPr>
            </a:lvl3pPr>
            <a:lvl4pPr>
              <a:defRPr>
                <a:latin typeface="Verdana" pitchFamily="34" charset="0"/>
                <a:ea typeface="Verdana" pitchFamily="34" charset="0"/>
                <a:cs typeface="Verdana" pitchFamily="34" charset="0"/>
              </a:defRPr>
            </a:lvl4pPr>
            <a:lvl5pPr>
              <a:defRPr>
                <a:latin typeface="Verdana" pitchFamily="34" charset="0"/>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52112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49275"/>
            <a:ext cx="2743200" cy="557688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549275"/>
            <a:ext cx="8026400" cy="5576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215537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new layou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t="33923" b="21764"/>
          <a:stretch>
            <a:fillRect/>
          </a:stretch>
        </p:blipFill>
        <p:spPr bwMode="auto">
          <a:xfrm>
            <a:off x="-16933" y="12700"/>
            <a:ext cx="12208933"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le 2"/>
          <p:cNvSpPr>
            <a:spLocks noGrp="1"/>
          </p:cNvSpPr>
          <p:nvPr>
            <p:ph type="title"/>
          </p:nvPr>
        </p:nvSpPr>
        <p:spPr>
          <a:xfrm>
            <a:off x="601135" y="-10633"/>
            <a:ext cx="10972800" cy="1143000"/>
          </a:xfrm>
        </p:spPr>
        <p:txBody>
          <a:bodyPr/>
          <a:lstStyle>
            <a:lvl1pPr>
              <a:defRPr>
                <a:solidFill>
                  <a:schemeClr val="bg1"/>
                </a:solidFill>
              </a:defRPr>
            </a:lvl1pPr>
          </a:lstStyle>
          <a:p>
            <a:endParaRPr lang="en-AU"/>
          </a:p>
        </p:txBody>
      </p:sp>
      <p:sp>
        <p:nvSpPr>
          <p:cNvPr id="20" name="Content Placeholder 1"/>
          <p:cNvSpPr>
            <a:spLocks noGrp="1"/>
          </p:cNvSpPr>
          <p:nvPr>
            <p:ph idx="1"/>
          </p:nvPr>
        </p:nvSpPr>
        <p:spPr>
          <a:xfrm>
            <a:off x="601135" y="1340768"/>
            <a:ext cx="10972800" cy="4968552"/>
          </a:xfrm>
        </p:spPr>
        <p:txBody>
          <a:bodyPr/>
          <a:lstStyle>
            <a:lvl1pPr>
              <a:defRPr>
                <a:solidFill>
                  <a:srgbClr val="000000"/>
                </a:solidFill>
              </a:defRPr>
            </a:lvl1pPr>
          </a:lstStyle>
          <a:p>
            <a:pPr lvl="0"/>
            <a:r>
              <a:rPr lang="en-US"/>
              <a:t>Click to edit Master text styles</a:t>
            </a:r>
          </a:p>
        </p:txBody>
      </p:sp>
      <p:sp>
        <p:nvSpPr>
          <p:cNvPr id="5" name="Date Placeholder 1"/>
          <p:cNvSpPr>
            <a:spLocks noGrp="1"/>
          </p:cNvSpPr>
          <p:nvPr>
            <p:ph type="dt" sz="half" idx="10"/>
          </p:nvPr>
        </p:nvSpPr>
        <p:spPr/>
        <p:txBody>
          <a:bodyPr/>
          <a:lstStyle>
            <a:lvl1pPr>
              <a:defRPr>
                <a:solidFill>
                  <a:prstClr val="black">
                    <a:tint val="75000"/>
                  </a:prstClr>
                </a:solidFill>
              </a:defRPr>
            </a:lvl1pPr>
          </a:lstStyle>
          <a:p>
            <a:pPr>
              <a:defRPr/>
            </a:pPr>
            <a:endParaRPr lang="en-AU"/>
          </a:p>
        </p:txBody>
      </p:sp>
    </p:spTree>
    <p:extLst>
      <p:ext uri="{BB962C8B-B14F-4D97-AF65-F5344CB8AC3E}">
        <p14:creationId xmlns:p14="http://schemas.microsoft.com/office/powerpoint/2010/main" val="1372449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b="22331"/>
          <a:stretch>
            <a:fillRect/>
          </a:stretch>
        </p:blipFill>
        <p:spPr bwMode="auto">
          <a:xfrm>
            <a:off x="-48684" y="19051"/>
            <a:ext cx="12255501" cy="600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userDrawn="1"/>
        </p:nvSpPr>
        <p:spPr>
          <a:xfrm>
            <a:off x="1102784" y="1916113"/>
            <a:ext cx="10464800" cy="900112"/>
          </a:xfrm>
          <a:prstGeom prst="rect">
            <a:avLst/>
          </a:prstGeom>
        </p:spPr>
        <p:txBody>
          <a:bodyPr anchor="ct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defRPr/>
            </a:pPr>
            <a:endParaRPr lang="en-AU" sz="4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3"/>
          <p:cNvSpPr>
            <a:spLocks noGrp="1" noChangeArrowheads="1"/>
          </p:cNvSpPr>
          <p:nvPr>
            <p:ph type="subTitle" idx="1"/>
          </p:nvPr>
        </p:nvSpPr>
        <p:spPr>
          <a:xfrm>
            <a:off x="1102784" y="2276872"/>
            <a:ext cx="9793816" cy="744538"/>
          </a:xfrm>
        </p:spPr>
        <p:txBody>
          <a:bodyPr>
            <a:normAutofit/>
          </a:bodyPr>
          <a:lstStyle>
            <a:lvl1pPr marL="0" indent="0">
              <a:buFontTx/>
              <a:buNone/>
              <a:defRPr sz="4000">
                <a:solidFill>
                  <a:schemeClr val="bg1"/>
                </a:solidFill>
                <a:latin typeface="+mj-lt"/>
                <a:ea typeface="Tahoma" pitchFamily="34" charset="0"/>
                <a:cs typeface="Tahoma" pitchFamily="34" charset="0"/>
              </a:defRPr>
            </a:lvl1pPr>
          </a:lstStyle>
          <a:p>
            <a:pPr lvl="0"/>
            <a:r>
              <a:rPr lang="en-US" noProof="0"/>
              <a:t>Click to edit Master subtitle style</a:t>
            </a:r>
            <a:endParaRPr lang="en-AU" noProof="0"/>
          </a:p>
        </p:txBody>
      </p:sp>
    </p:spTree>
    <p:extLst>
      <p:ext uri="{BB962C8B-B14F-4D97-AF65-F5344CB8AC3E}">
        <p14:creationId xmlns:p14="http://schemas.microsoft.com/office/powerpoint/2010/main" val="1231193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5" name="Text Placeholder 4"/>
          <p:cNvSpPr>
            <a:spLocks noGrp="1"/>
          </p:cNvSpPr>
          <p:nvPr>
            <p:ph type="body" sz="quarter" idx="10"/>
          </p:nvPr>
        </p:nvSpPr>
        <p:spPr>
          <a:xfrm>
            <a:off x="622466" y="1988841"/>
            <a:ext cx="11234175" cy="4680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871981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vl1pPr>
          </a:lstStyle>
          <a:p>
            <a:pPr>
              <a:defRPr/>
            </a:pPr>
            <a:fld id="{800C7F27-501F-49CF-AC7C-ADE2F44594CC}" type="datetimeFigureOut">
              <a:rPr lang="en-AU"/>
              <a:pPr>
                <a:defRPr/>
              </a:pPr>
              <a:t>6/05/2021</a:t>
            </a:fld>
            <a:endParaRPr lang="en-AU"/>
          </a:p>
        </p:txBody>
      </p:sp>
      <p:sp>
        <p:nvSpPr>
          <p:cNvPr id="5" name="Footer Placeholder 4"/>
          <p:cNvSpPr>
            <a:spLocks noGrp="1"/>
          </p:cNvSpPr>
          <p:nvPr>
            <p:ph type="ftr" sz="quarter" idx="11"/>
          </p:nvPr>
        </p:nvSpPr>
        <p:spPr/>
        <p:txBody>
          <a:bodyPr/>
          <a:lstStyle>
            <a:lvl1pPr fontAlgn="base">
              <a:spcBef>
                <a:spcPct val="0"/>
              </a:spcBef>
              <a:spcAft>
                <a:spcPct val="0"/>
              </a:spcAft>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vl1pPr>
          </a:lstStyle>
          <a:p>
            <a:pPr>
              <a:defRPr/>
            </a:pPr>
            <a:fld id="{2D3D57B3-34C2-43DE-908B-FC3FBA3B1CD8}" type="slidenum">
              <a:rPr lang="en-AU"/>
              <a:pPr>
                <a:defRPr/>
              </a:pPr>
              <a:t>‹#›</a:t>
            </a:fld>
            <a:endParaRPr lang="en-AU"/>
          </a:p>
        </p:txBody>
      </p:sp>
    </p:spTree>
    <p:extLst>
      <p:ext uri="{BB962C8B-B14F-4D97-AF65-F5344CB8AC3E}">
        <p14:creationId xmlns:p14="http://schemas.microsoft.com/office/powerpoint/2010/main" val="13431045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lvl1pPr fontAlgn="base">
              <a:spcBef>
                <a:spcPct val="0"/>
              </a:spcBef>
              <a:spcAft>
                <a:spcPct val="0"/>
              </a:spcAft>
              <a:defRPr/>
            </a:lvl1pPr>
          </a:lstStyle>
          <a:p>
            <a:pPr>
              <a:defRPr/>
            </a:pPr>
            <a:fld id="{A4120EA8-2266-4214-94A9-FDF8C290DA91}" type="datetimeFigureOut">
              <a:rPr lang="en-AU"/>
              <a:pPr>
                <a:defRPr/>
              </a:pPr>
              <a:t>6/05/2021</a:t>
            </a:fld>
            <a:endParaRPr lang="en-AU"/>
          </a:p>
        </p:txBody>
      </p:sp>
      <p:sp>
        <p:nvSpPr>
          <p:cNvPr id="6" name="Footer Placeholder 5"/>
          <p:cNvSpPr>
            <a:spLocks noGrp="1"/>
          </p:cNvSpPr>
          <p:nvPr>
            <p:ph type="ftr" sz="quarter" idx="11"/>
          </p:nvPr>
        </p:nvSpPr>
        <p:spPr/>
        <p:txBody>
          <a:bodyPr/>
          <a:lstStyle>
            <a:lvl1pPr fontAlgn="base">
              <a:spcBef>
                <a:spcPct val="0"/>
              </a:spcBef>
              <a:spcAft>
                <a:spcPct val="0"/>
              </a:spcAft>
              <a:defRPr/>
            </a:lvl1pPr>
          </a:lstStyle>
          <a:p>
            <a:pPr>
              <a:defRPr/>
            </a:pPr>
            <a:endParaRPr lang="en-AU"/>
          </a:p>
        </p:txBody>
      </p:sp>
      <p:sp>
        <p:nvSpPr>
          <p:cNvPr id="7" name="Slide Number Placeholder 6"/>
          <p:cNvSpPr>
            <a:spLocks noGrp="1"/>
          </p:cNvSpPr>
          <p:nvPr>
            <p:ph type="sldNum" sz="quarter" idx="12"/>
          </p:nvPr>
        </p:nvSpPr>
        <p:spPr/>
        <p:txBody>
          <a:bodyPr/>
          <a:lstStyle>
            <a:lvl1pPr fontAlgn="base">
              <a:spcBef>
                <a:spcPct val="0"/>
              </a:spcBef>
              <a:spcAft>
                <a:spcPct val="0"/>
              </a:spcAft>
              <a:defRPr/>
            </a:lvl1pPr>
          </a:lstStyle>
          <a:p>
            <a:pPr>
              <a:defRPr/>
            </a:pPr>
            <a:fld id="{2C798ECD-455E-4FFB-A154-A45852622C89}" type="slidenum">
              <a:rPr lang="en-AU"/>
              <a:pPr>
                <a:defRPr/>
              </a:pPr>
              <a:t>‹#›</a:t>
            </a:fld>
            <a:endParaRPr lang="en-AU"/>
          </a:p>
        </p:txBody>
      </p:sp>
    </p:spTree>
    <p:extLst>
      <p:ext uri="{BB962C8B-B14F-4D97-AF65-F5344CB8AC3E}">
        <p14:creationId xmlns:p14="http://schemas.microsoft.com/office/powerpoint/2010/main" val="11618828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318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2133601"/>
            <a:ext cx="53848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2133601"/>
            <a:ext cx="53848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4B58C735-992B-4E3F-988F-018252907E96}" type="slidenum">
              <a:rPr lang="en-AU"/>
              <a:pPr>
                <a:defRPr/>
              </a:pPr>
              <a:t>‹#›</a:t>
            </a:fld>
            <a:endParaRPr lang="en-AU"/>
          </a:p>
        </p:txBody>
      </p:sp>
    </p:spTree>
    <p:extLst>
      <p:ext uri="{BB962C8B-B14F-4D97-AF65-F5344CB8AC3E}">
        <p14:creationId xmlns:p14="http://schemas.microsoft.com/office/powerpoint/2010/main" val="39449177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D2D2E82-6442-41CE-887E-25DD76BB6A4F}" type="datetimeFigureOut">
              <a:rPr lang="en-AU" smtClean="0">
                <a:solidFill>
                  <a:prstClr val="black">
                    <a:tint val="75000"/>
                  </a:prstClr>
                </a:solidFill>
              </a:rPr>
              <a:pPr/>
              <a:t>6/05/2021</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D38D5737-546D-4266-B5DA-B644A32522D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9890125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BD2D2E82-6442-41CE-887E-25DD76BB6A4F}" type="datetimeFigureOut">
              <a:rPr lang="en-AU" smtClean="0">
                <a:solidFill>
                  <a:prstClr val="black">
                    <a:tint val="75000"/>
                  </a:prstClr>
                </a:solidFill>
              </a:rPr>
              <a:pPr/>
              <a:t>6/05/2021</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D38D5737-546D-4266-B5DA-B644A32522D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6912907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7780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4234" y="1"/>
            <a:ext cx="12194117" cy="333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srgbClr val="FFFFFF"/>
              </a:solidFill>
            </a:endParaRPr>
          </a:p>
        </p:txBody>
      </p: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4" y="188914"/>
            <a:ext cx="12194117"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bwMode="auto">
          <a:xfrm>
            <a:off x="7440085" y="6096000"/>
            <a:ext cx="4751916"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AU"/>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AU">
              <a:solidFill>
                <a:srgbClr val="FFFFFF"/>
              </a:solidFill>
            </a:endParaRPr>
          </a:p>
        </p:txBody>
      </p:sp>
      <p:sp>
        <p:nvSpPr>
          <p:cNvPr id="18434" name="Rectangle 2"/>
          <p:cNvSpPr>
            <a:spLocks noGrp="1" noChangeArrowheads="1"/>
          </p:cNvSpPr>
          <p:nvPr>
            <p:ph type="ctrTitle"/>
          </p:nvPr>
        </p:nvSpPr>
        <p:spPr>
          <a:xfrm>
            <a:off x="1102784" y="1916833"/>
            <a:ext cx="10465824" cy="900113"/>
          </a:xfrm>
        </p:spPr>
        <p:txBody>
          <a:bodyPr/>
          <a:lstStyle>
            <a:lvl1pPr>
              <a:defRPr sz="4000">
                <a:solidFill>
                  <a:schemeClr val="bg1"/>
                </a:solidFill>
                <a:latin typeface="Verdana" pitchFamily="34" charset="0"/>
                <a:ea typeface="Verdana" pitchFamily="34" charset="0"/>
                <a:cs typeface="Verdana" pitchFamily="34" charset="0"/>
              </a:defRPr>
            </a:lvl1pPr>
          </a:lstStyle>
          <a:p>
            <a:pPr lvl="0"/>
            <a:r>
              <a:rPr lang="en-AU" noProof="0"/>
              <a:t>Click to edit Master title style</a:t>
            </a:r>
          </a:p>
        </p:txBody>
      </p:sp>
      <p:sp>
        <p:nvSpPr>
          <p:cNvPr id="18435" name="Rectangle 3"/>
          <p:cNvSpPr>
            <a:spLocks noGrp="1" noChangeArrowheads="1"/>
          </p:cNvSpPr>
          <p:nvPr>
            <p:ph type="subTitle" idx="1"/>
          </p:nvPr>
        </p:nvSpPr>
        <p:spPr>
          <a:xfrm>
            <a:off x="1102784" y="2828057"/>
            <a:ext cx="9793816" cy="744538"/>
          </a:xfrm>
        </p:spPr>
        <p:txBody>
          <a:bodyPr/>
          <a:lstStyle>
            <a:lvl1pPr marL="0" indent="0">
              <a:buFontTx/>
              <a:buNone/>
              <a:defRPr sz="1400">
                <a:solidFill>
                  <a:schemeClr val="bg1"/>
                </a:solidFill>
                <a:latin typeface="Verdana" pitchFamily="34" charset="0"/>
                <a:ea typeface="Verdana" pitchFamily="34" charset="0"/>
                <a:cs typeface="Verdana" pitchFamily="34" charset="0"/>
              </a:defRPr>
            </a:lvl1pPr>
          </a:lstStyle>
          <a:p>
            <a:pPr lvl="0"/>
            <a:r>
              <a:rPr lang="en-AU" noProof="0"/>
              <a:t>Click to edit Master subtitle style</a:t>
            </a:r>
          </a:p>
        </p:txBody>
      </p:sp>
    </p:spTree>
    <p:extLst>
      <p:ext uri="{BB962C8B-B14F-4D97-AF65-F5344CB8AC3E}">
        <p14:creationId xmlns:p14="http://schemas.microsoft.com/office/powerpoint/2010/main" val="2763053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srgbClr val="FFFFFF"/>
              </a:solidFill>
            </a:endParaRPr>
          </a:p>
        </p:txBody>
      </p:sp>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8913"/>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latin typeface="Verdana" pitchFamily="34" charset="0"/>
                <a:ea typeface="Verdana" pitchFamily="34" charset="0"/>
                <a:cs typeface="Verdana" pitchFamily="34" charset="0"/>
              </a:defRPr>
            </a:lvl1pPr>
          </a:lstStyle>
          <a:p>
            <a:r>
              <a:rPr lang="en-US"/>
              <a:t>Click to edit Master title style</a:t>
            </a:r>
            <a:endParaRPr lang="en-AU"/>
          </a:p>
        </p:txBody>
      </p:sp>
      <p:sp>
        <p:nvSpPr>
          <p:cNvPr id="3" name="Content Placeholder 2"/>
          <p:cNvSpPr>
            <a:spLocks noGrp="1"/>
          </p:cNvSpPr>
          <p:nvPr>
            <p:ph idx="1"/>
          </p:nvPr>
        </p:nvSpPr>
        <p:spPr/>
        <p:txBody>
          <a:bodyPr/>
          <a:lstStyle>
            <a:lvl1pPr>
              <a:defRPr>
                <a:latin typeface="Verdana" pitchFamily="34" charset="0"/>
                <a:ea typeface="Verdana" pitchFamily="34" charset="0"/>
                <a:cs typeface="Verdana" pitchFamily="34" charset="0"/>
              </a:defRPr>
            </a:lvl1pPr>
            <a:lvl2pPr>
              <a:defRPr>
                <a:latin typeface="Verdana" pitchFamily="34" charset="0"/>
                <a:ea typeface="Verdana" pitchFamily="34" charset="0"/>
                <a:cs typeface="Verdana" pitchFamily="34" charset="0"/>
              </a:defRPr>
            </a:lvl2pPr>
            <a:lvl3pPr>
              <a:defRPr>
                <a:latin typeface="Verdana" pitchFamily="34" charset="0"/>
                <a:ea typeface="Verdana" pitchFamily="34" charset="0"/>
                <a:cs typeface="Verdana" pitchFamily="34" charset="0"/>
              </a:defRPr>
            </a:lvl3pPr>
            <a:lvl4pPr>
              <a:defRPr>
                <a:latin typeface="Verdana" pitchFamily="34" charset="0"/>
                <a:ea typeface="Verdana" pitchFamily="34" charset="0"/>
                <a:cs typeface="Verdana" pitchFamily="34" charset="0"/>
              </a:defRPr>
            </a:lvl4pPr>
            <a:lvl5pPr>
              <a:defRPr>
                <a:latin typeface="Verdana" pitchFamily="34" charset="0"/>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29007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atin typeface="Verdana" pitchFamily="34" charset="0"/>
                <a:ea typeface="Verdana" pitchFamily="34" charset="0"/>
                <a:cs typeface="Verdana" pitchFamily="34" charset="0"/>
              </a:defRPr>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atin typeface="Verdana" pitchFamily="34" charset="0"/>
                <a:ea typeface="Verdana" pitchFamily="34" charset="0"/>
                <a:cs typeface="Verdana"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679205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2135189"/>
            <a:ext cx="5384800" cy="3990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2135189"/>
            <a:ext cx="5384800" cy="3990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1845158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pPr>
              <a:defRPr/>
            </a:pPr>
            <a:fld id="{5688B3CB-C884-4DFD-9134-BFE4E2586961}" type="slidenum">
              <a:rPr lang="en-AU"/>
              <a:pPr>
                <a:defRPr/>
              </a:pPr>
              <a:t>‹#›</a:t>
            </a:fld>
            <a:endParaRPr lang="en-AU"/>
          </a:p>
        </p:txBody>
      </p:sp>
    </p:spTree>
    <p:extLst>
      <p:ext uri="{BB962C8B-B14F-4D97-AF65-F5344CB8AC3E}">
        <p14:creationId xmlns:p14="http://schemas.microsoft.com/office/powerpoint/2010/main" val="39690322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4179182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689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pPr>
              <a:defRPr/>
            </a:pPr>
            <a:fld id="{9ECAE5A6-E102-4109-BD4F-60715486CEFA}" type="slidenum">
              <a:rPr lang="en-AU"/>
              <a:pPr>
                <a:defRPr/>
              </a:pPr>
              <a:t>‹#›</a:t>
            </a:fld>
            <a:endParaRPr lang="en-AU"/>
          </a:p>
        </p:txBody>
      </p:sp>
    </p:spTree>
    <p:extLst>
      <p:ext uri="{BB962C8B-B14F-4D97-AF65-F5344CB8AC3E}">
        <p14:creationId xmlns:p14="http://schemas.microsoft.com/office/powerpoint/2010/main" val="19288804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atin typeface="Verdana" pitchFamily="34" charset="0"/>
                <a:ea typeface="Verdana" pitchFamily="34" charset="0"/>
                <a:cs typeface="Verdana" pitchFamily="34" charset="0"/>
              </a:defRPr>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atin typeface="Verdana" pitchFamily="34" charset="0"/>
                <a:ea typeface="Verdana" pitchFamily="34" charset="0"/>
                <a:cs typeface="Verdana" pitchFamily="34" charset="0"/>
              </a:defRPr>
            </a:lvl1pPr>
            <a:lvl2pPr>
              <a:defRPr sz="2800">
                <a:latin typeface="Verdana" pitchFamily="34" charset="0"/>
                <a:ea typeface="Verdana" pitchFamily="34" charset="0"/>
                <a:cs typeface="Verdana" pitchFamily="34" charset="0"/>
              </a:defRPr>
            </a:lvl2pPr>
            <a:lvl3pPr>
              <a:defRPr sz="2400">
                <a:latin typeface="Verdana" pitchFamily="34" charset="0"/>
                <a:ea typeface="Verdana" pitchFamily="34" charset="0"/>
                <a:cs typeface="Verdana" pitchFamily="34" charset="0"/>
              </a:defRPr>
            </a:lvl3pPr>
            <a:lvl4pPr>
              <a:defRPr sz="2000">
                <a:latin typeface="Verdana" pitchFamily="34" charset="0"/>
                <a:ea typeface="Verdana" pitchFamily="34" charset="0"/>
                <a:cs typeface="Verdana" pitchFamily="34" charset="0"/>
              </a:defRPr>
            </a:lvl4pPr>
            <a:lvl5pPr>
              <a:defRPr sz="2000">
                <a:latin typeface="Verdana" pitchFamily="34" charset="0"/>
                <a:ea typeface="Verdana" pitchFamily="34" charset="0"/>
                <a:cs typeface="Verdana"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atin typeface="Verdana" pitchFamily="34" charset="0"/>
                <a:ea typeface="Verdana" pitchFamily="34" charset="0"/>
                <a:cs typeface="Verdan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99380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Verdana" pitchFamily="34" charset="0"/>
                <a:ea typeface="Verdana" pitchFamily="34" charset="0"/>
                <a:cs typeface="Verdana" pitchFamily="34" charset="0"/>
              </a:defRPr>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Verdana" pitchFamily="34" charset="0"/>
                <a:ea typeface="Verdana" pitchFamily="34" charset="0"/>
                <a:cs typeface="Verdan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76157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pitchFamily="34" charset="0"/>
                <a:ea typeface="Verdana" pitchFamily="34" charset="0"/>
                <a:cs typeface="Verdana" pitchFamily="34" charset="0"/>
              </a:defRPr>
            </a:lvl1p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lvl1pPr>
              <a:defRPr>
                <a:latin typeface="Verdana" pitchFamily="34" charset="0"/>
                <a:ea typeface="Verdana" pitchFamily="34" charset="0"/>
                <a:cs typeface="Verdana" pitchFamily="34" charset="0"/>
              </a:defRPr>
            </a:lvl1pPr>
            <a:lvl2pPr>
              <a:defRPr>
                <a:latin typeface="Verdana" pitchFamily="34" charset="0"/>
                <a:ea typeface="Verdana" pitchFamily="34" charset="0"/>
                <a:cs typeface="Verdana" pitchFamily="34" charset="0"/>
              </a:defRPr>
            </a:lvl2pPr>
            <a:lvl3pPr>
              <a:defRPr>
                <a:latin typeface="Verdana" pitchFamily="34" charset="0"/>
                <a:ea typeface="Verdana" pitchFamily="34" charset="0"/>
                <a:cs typeface="Verdana" pitchFamily="34" charset="0"/>
              </a:defRPr>
            </a:lvl3pPr>
            <a:lvl4pPr>
              <a:defRPr>
                <a:latin typeface="Verdana" pitchFamily="34" charset="0"/>
                <a:ea typeface="Verdana" pitchFamily="34" charset="0"/>
                <a:cs typeface="Verdana" pitchFamily="34" charset="0"/>
              </a:defRPr>
            </a:lvl4pPr>
            <a:lvl5pPr>
              <a:defRPr>
                <a:latin typeface="Verdana" pitchFamily="34" charset="0"/>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27132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49275"/>
            <a:ext cx="2743200" cy="557688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549275"/>
            <a:ext cx="8026400" cy="5576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23574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new layou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t="33923" b="21764"/>
          <a:stretch>
            <a:fillRect/>
          </a:stretch>
        </p:blipFill>
        <p:spPr bwMode="auto">
          <a:xfrm>
            <a:off x="-16933" y="12700"/>
            <a:ext cx="12208933"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le 2"/>
          <p:cNvSpPr>
            <a:spLocks noGrp="1"/>
          </p:cNvSpPr>
          <p:nvPr>
            <p:ph type="title"/>
          </p:nvPr>
        </p:nvSpPr>
        <p:spPr>
          <a:xfrm>
            <a:off x="601135" y="-10633"/>
            <a:ext cx="10972800" cy="1143000"/>
          </a:xfrm>
        </p:spPr>
        <p:txBody>
          <a:bodyPr/>
          <a:lstStyle>
            <a:lvl1pPr>
              <a:defRPr>
                <a:solidFill>
                  <a:schemeClr val="bg1"/>
                </a:solidFill>
              </a:defRPr>
            </a:lvl1pPr>
          </a:lstStyle>
          <a:p>
            <a:endParaRPr lang="en-AU"/>
          </a:p>
        </p:txBody>
      </p:sp>
      <p:sp>
        <p:nvSpPr>
          <p:cNvPr id="20" name="Content Placeholder 1"/>
          <p:cNvSpPr>
            <a:spLocks noGrp="1"/>
          </p:cNvSpPr>
          <p:nvPr>
            <p:ph idx="1"/>
          </p:nvPr>
        </p:nvSpPr>
        <p:spPr>
          <a:xfrm>
            <a:off x="601135" y="1340768"/>
            <a:ext cx="10972800" cy="4968552"/>
          </a:xfrm>
        </p:spPr>
        <p:txBody>
          <a:bodyPr/>
          <a:lstStyle>
            <a:lvl1pPr>
              <a:defRPr>
                <a:solidFill>
                  <a:srgbClr val="000000"/>
                </a:solidFill>
              </a:defRPr>
            </a:lvl1pPr>
          </a:lstStyle>
          <a:p>
            <a:pPr lvl="0"/>
            <a:r>
              <a:rPr lang="en-US"/>
              <a:t>Click to edit Master text styles</a:t>
            </a:r>
          </a:p>
        </p:txBody>
      </p:sp>
      <p:sp>
        <p:nvSpPr>
          <p:cNvPr id="5" name="Date Placeholder 1"/>
          <p:cNvSpPr>
            <a:spLocks noGrp="1"/>
          </p:cNvSpPr>
          <p:nvPr>
            <p:ph type="dt" sz="half" idx="10"/>
          </p:nvPr>
        </p:nvSpPr>
        <p:spPr/>
        <p:txBody>
          <a:bodyPr/>
          <a:lstStyle>
            <a:lvl1pPr>
              <a:defRPr>
                <a:solidFill>
                  <a:prstClr val="black">
                    <a:tint val="75000"/>
                  </a:prstClr>
                </a:solidFill>
              </a:defRPr>
            </a:lvl1pPr>
          </a:lstStyle>
          <a:p>
            <a:pPr>
              <a:defRPr/>
            </a:pPr>
            <a:endParaRPr lang="en-AU"/>
          </a:p>
        </p:txBody>
      </p:sp>
    </p:spTree>
    <p:extLst>
      <p:ext uri="{BB962C8B-B14F-4D97-AF65-F5344CB8AC3E}">
        <p14:creationId xmlns:p14="http://schemas.microsoft.com/office/powerpoint/2010/main" val="41719314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b="22331"/>
          <a:stretch>
            <a:fillRect/>
          </a:stretch>
        </p:blipFill>
        <p:spPr bwMode="auto">
          <a:xfrm>
            <a:off x="-48684" y="19051"/>
            <a:ext cx="12255501" cy="600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userDrawn="1"/>
        </p:nvSpPr>
        <p:spPr>
          <a:xfrm>
            <a:off x="1102784" y="1916113"/>
            <a:ext cx="10464800" cy="900112"/>
          </a:xfrm>
          <a:prstGeom prst="rect">
            <a:avLst/>
          </a:prstGeom>
        </p:spPr>
        <p:txBody>
          <a:bodyPr anchor="ct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defRPr/>
            </a:pPr>
            <a:endParaRPr lang="en-AU" sz="4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3"/>
          <p:cNvSpPr>
            <a:spLocks noGrp="1" noChangeArrowheads="1"/>
          </p:cNvSpPr>
          <p:nvPr>
            <p:ph type="subTitle" idx="1"/>
          </p:nvPr>
        </p:nvSpPr>
        <p:spPr>
          <a:xfrm>
            <a:off x="1102784" y="2276872"/>
            <a:ext cx="9793816" cy="744538"/>
          </a:xfrm>
        </p:spPr>
        <p:txBody>
          <a:bodyPr>
            <a:normAutofit/>
          </a:bodyPr>
          <a:lstStyle>
            <a:lvl1pPr marL="0" indent="0">
              <a:buFontTx/>
              <a:buNone/>
              <a:defRPr sz="4000">
                <a:solidFill>
                  <a:schemeClr val="bg1"/>
                </a:solidFill>
                <a:latin typeface="+mj-lt"/>
                <a:ea typeface="Tahoma" pitchFamily="34" charset="0"/>
                <a:cs typeface="Tahoma" pitchFamily="34" charset="0"/>
              </a:defRPr>
            </a:lvl1pPr>
          </a:lstStyle>
          <a:p>
            <a:pPr lvl="0"/>
            <a:r>
              <a:rPr lang="en-US" noProof="0"/>
              <a:t>Click to edit Master subtitle style</a:t>
            </a:r>
            <a:endParaRPr lang="en-AU" noProof="0"/>
          </a:p>
        </p:txBody>
      </p:sp>
    </p:spTree>
    <p:extLst>
      <p:ext uri="{BB962C8B-B14F-4D97-AF65-F5344CB8AC3E}">
        <p14:creationId xmlns:p14="http://schemas.microsoft.com/office/powerpoint/2010/main" val="3098731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5" name="Text Placeholder 4"/>
          <p:cNvSpPr>
            <a:spLocks noGrp="1"/>
          </p:cNvSpPr>
          <p:nvPr>
            <p:ph type="body" sz="quarter" idx="10"/>
          </p:nvPr>
        </p:nvSpPr>
        <p:spPr>
          <a:xfrm>
            <a:off x="622466" y="1988841"/>
            <a:ext cx="11234175" cy="4680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9130583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1"/>
            <a:ext cx="12192000" cy="7096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grpSp>
        <p:nvGrpSpPr>
          <p:cNvPr id="6" name="Group 7"/>
          <p:cNvGrpSpPr>
            <a:grpSpLocks/>
          </p:cNvGrpSpPr>
          <p:nvPr userDrawn="1"/>
        </p:nvGrpSpPr>
        <p:grpSpPr bwMode="auto">
          <a:xfrm>
            <a:off x="1" y="1"/>
            <a:ext cx="1344084" cy="1420813"/>
            <a:chOff x="755" y="-2"/>
            <a:chExt cx="1006855" cy="1420251"/>
          </a:xfrm>
        </p:grpSpPr>
        <p:sp>
          <p:nvSpPr>
            <p:cNvPr id="7" name="Isosceles Triangle 6"/>
            <p:cNvSpPr/>
            <p:nvPr userDrawn="1"/>
          </p:nvSpPr>
          <p:spPr>
            <a:xfrm flipV="1">
              <a:off x="755" y="-2"/>
              <a:ext cx="670708" cy="71091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8" name="Isosceles Triangle 7"/>
            <p:cNvSpPr/>
            <p:nvPr userDrawn="1"/>
          </p:nvSpPr>
          <p:spPr>
            <a:xfrm flipV="1">
              <a:off x="336902" y="710917"/>
              <a:ext cx="670708" cy="70933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9" name="Isosceles Triangle 8"/>
            <p:cNvSpPr/>
            <p:nvPr userDrawn="1"/>
          </p:nvSpPr>
          <p:spPr>
            <a:xfrm rot="10800000" flipV="1">
              <a:off x="336902" y="-2"/>
              <a:ext cx="670708" cy="70933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grpSp>
      <p:sp>
        <p:nvSpPr>
          <p:cNvPr id="10" name="Slide Number Placeholder 5"/>
          <p:cNvSpPr txBox="1">
            <a:spLocks/>
          </p:cNvSpPr>
          <p:nvPr userDrawn="1"/>
        </p:nvSpPr>
        <p:spPr>
          <a:xfrm>
            <a:off x="8737600" y="6356351"/>
            <a:ext cx="28448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B2B5FC1-237C-4C3F-90A4-4D1BE1CFA23F}" type="slidenum">
              <a:rPr lang="en-AU" sz="1200" smtClean="0">
                <a:solidFill>
                  <a:srgbClr val="393838">
                    <a:tint val="75000"/>
                  </a:srgbClr>
                </a:solidFill>
              </a:rPr>
              <a:pPr>
                <a:defRPr/>
              </a:pPr>
              <a:t>‹#›</a:t>
            </a:fld>
            <a:endParaRPr lang="en-AU" sz="1200">
              <a:solidFill>
                <a:srgbClr val="393838">
                  <a:tint val="75000"/>
                </a:srgbClr>
              </a:solidFill>
            </a:endParaRPr>
          </a:p>
        </p:txBody>
      </p:sp>
      <p:sp>
        <p:nvSpPr>
          <p:cNvPr id="3" name="Content Placeholder 2"/>
          <p:cNvSpPr>
            <a:spLocks noGrp="1"/>
          </p:cNvSpPr>
          <p:nvPr>
            <p:ph idx="1"/>
          </p:nvPr>
        </p:nvSpPr>
        <p:spPr>
          <a:xfrm>
            <a:off x="1583499" y="1420251"/>
            <a:ext cx="9998901" cy="4705912"/>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1"/>
          <p:cNvSpPr>
            <a:spLocks noGrp="1"/>
          </p:cNvSpPr>
          <p:nvPr>
            <p:ph type="title"/>
          </p:nvPr>
        </p:nvSpPr>
        <p:spPr>
          <a:xfrm>
            <a:off x="1583499" y="1"/>
            <a:ext cx="9998901" cy="710125"/>
          </a:xfrm>
          <a:prstGeom prst="rect">
            <a:avLst/>
          </a:prstGeom>
        </p:spPr>
        <p:txBody>
          <a:bodyPr>
            <a:noAutofit/>
          </a:bodyPr>
          <a:lstStyle>
            <a:lvl1pPr algn="r">
              <a:defRPr sz="24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29621731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Image and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t="34079" b="34079"/>
          <a:stretch>
            <a:fillRect/>
          </a:stretch>
        </p:blipFill>
        <p:spPr bwMode="auto">
          <a:xfrm>
            <a:off x="0" y="709614"/>
            <a:ext cx="12192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1"/>
            <a:ext cx="12192000" cy="7096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grpSp>
        <p:nvGrpSpPr>
          <p:cNvPr id="7" name="Group 8"/>
          <p:cNvGrpSpPr>
            <a:grpSpLocks/>
          </p:cNvGrpSpPr>
          <p:nvPr userDrawn="1"/>
        </p:nvGrpSpPr>
        <p:grpSpPr bwMode="auto">
          <a:xfrm>
            <a:off x="1" y="1"/>
            <a:ext cx="1344084" cy="1420813"/>
            <a:chOff x="755" y="-2"/>
            <a:chExt cx="1006855" cy="1420251"/>
          </a:xfrm>
        </p:grpSpPr>
        <p:sp>
          <p:nvSpPr>
            <p:cNvPr id="8" name="Isosceles Triangle 7"/>
            <p:cNvSpPr/>
            <p:nvPr userDrawn="1"/>
          </p:nvSpPr>
          <p:spPr>
            <a:xfrm flipV="1">
              <a:off x="755" y="-2"/>
              <a:ext cx="670708" cy="71091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10" name="Isosceles Triangle 9"/>
            <p:cNvSpPr/>
            <p:nvPr userDrawn="1"/>
          </p:nvSpPr>
          <p:spPr>
            <a:xfrm flipV="1">
              <a:off x="336902" y="710917"/>
              <a:ext cx="670708" cy="70933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11" name="Isosceles Triangle 10"/>
            <p:cNvSpPr/>
            <p:nvPr userDrawn="1"/>
          </p:nvSpPr>
          <p:spPr>
            <a:xfrm rot="10800000" flipV="1">
              <a:off x="336902" y="-2"/>
              <a:ext cx="670708" cy="70933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grpSp>
      <p:sp>
        <p:nvSpPr>
          <p:cNvPr id="12" name="Slide Number Placeholder 5"/>
          <p:cNvSpPr txBox="1">
            <a:spLocks/>
          </p:cNvSpPr>
          <p:nvPr userDrawn="1"/>
        </p:nvSpPr>
        <p:spPr>
          <a:xfrm>
            <a:off x="8737600" y="6356351"/>
            <a:ext cx="28448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EFDE8FD-0979-45FB-B235-740B4AA4B7DB}" type="slidenum">
              <a:rPr lang="en-AU" sz="1200" smtClean="0">
                <a:solidFill>
                  <a:srgbClr val="393838">
                    <a:tint val="75000"/>
                  </a:srgbClr>
                </a:solidFill>
              </a:rPr>
              <a:pPr>
                <a:defRPr/>
              </a:pPr>
              <a:t>‹#›</a:t>
            </a:fld>
            <a:endParaRPr lang="en-AU" sz="1200">
              <a:solidFill>
                <a:srgbClr val="393838">
                  <a:tint val="75000"/>
                </a:srgbClr>
              </a:solidFill>
            </a:endParaRPr>
          </a:p>
        </p:txBody>
      </p:sp>
      <p:sp>
        <p:nvSpPr>
          <p:cNvPr id="4" name="Title 1"/>
          <p:cNvSpPr>
            <a:spLocks noGrp="1"/>
          </p:cNvSpPr>
          <p:nvPr>
            <p:ph type="title"/>
          </p:nvPr>
        </p:nvSpPr>
        <p:spPr>
          <a:xfrm>
            <a:off x="1583499" y="1"/>
            <a:ext cx="9998901" cy="710125"/>
          </a:xfrm>
          <a:prstGeom prst="rect">
            <a:avLst/>
          </a:prstGeom>
        </p:spPr>
        <p:txBody>
          <a:bodyPr>
            <a:noAutofit/>
          </a:bodyPr>
          <a:lstStyle>
            <a:lvl1pPr algn="r">
              <a:defRPr sz="24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9" name="Content Placeholder 2"/>
          <p:cNvSpPr>
            <a:spLocks noGrp="1"/>
          </p:cNvSpPr>
          <p:nvPr>
            <p:ph idx="1"/>
          </p:nvPr>
        </p:nvSpPr>
        <p:spPr>
          <a:xfrm>
            <a:off x="1583499" y="2852935"/>
            <a:ext cx="9998901" cy="3273227"/>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Slide Number Placeholder 5"/>
          <p:cNvSpPr>
            <a:spLocks noGrp="1"/>
          </p:cNvSpPr>
          <p:nvPr>
            <p:ph type="sldNum" sz="quarter" idx="10"/>
          </p:nvPr>
        </p:nvSpPr>
        <p:spPr>
          <a:xfrm>
            <a:off x="8737600" y="6356351"/>
            <a:ext cx="2844800" cy="365125"/>
          </a:xfrm>
        </p:spPr>
        <p:txBody>
          <a:bodyPr/>
          <a:lstStyle>
            <a:lvl1pPr>
              <a:defRPr>
                <a:solidFill>
                  <a:srgbClr val="393838">
                    <a:tint val="75000"/>
                  </a:srgbClr>
                </a:solidFill>
                <a:latin typeface="Arial" panose="020B0604020202020204" pitchFamily="34" charset="0"/>
                <a:cs typeface="Arial" panose="020B0604020202020204" pitchFamily="34" charset="0"/>
              </a:defRPr>
            </a:lvl1pPr>
          </a:lstStyle>
          <a:p>
            <a:pPr>
              <a:defRPr/>
            </a:pPr>
            <a:fld id="{6EEFE4C8-529B-4C4C-BAA0-53587882BE01}" type="slidenum">
              <a:rPr lang="en-AU"/>
              <a:pPr>
                <a:defRPr/>
              </a:pPr>
              <a:t>‹#›</a:t>
            </a:fld>
            <a:endParaRPr lang="en-AU"/>
          </a:p>
        </p:txBody>
      </p:sp>
    </p:spTree>
    <p:extLst>
      <p:ext uri="{BB962C8B-B14F-4D97-AF65-F5344CB8AC3E}">
        <p14:creationId xmlns:p14="http://schemas.microsoft.com/office/powerpoint/2010/main" val="33351378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4234" y="1"/>
            <a:ext cx="12194117" cy="333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AU">
              <a:solidFill>
                <a:srgbClr val="FFFFFF"/>
              </a:solidFill>
            </a:endParaRPr>
          </a:p>
        </p:txBody>
      </p:sp>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34" y="188914"/>
            <a:ext cx="12194117"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bwMode="auto">
          <a:xfrm>
            <a:off x="7440085" y="6096000"/>
            <a:ext cx="4751916"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AU"/>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AU">
              <a:solidFill>
                <a:srgbClr val="FFFFFF"/>
              </a:solidFill>
            </a:endParaRPr>
          </a:p>
        </p:txBody>
      </p:sp>
      <p:sp>
        <p:nvSpPr>
          <p:cNvPr id="18434" name="Rectangle 2"/>
          <p:cNvSpPr>
            <a:spLocks noGrp="1" noChangeArrowheads="1"/>
          </p:cNvSpPr>
          <p:nvPr>
            <p:ph type="ctrTitle"/>
          </p:nvPr>
        </p:nvSpPr>
        <p:spPr>
          <a:xfrm>
            <a:off x="1102784" y="1916833"/>
            <a:ext cx="10465824" cy="900113"/>
          </a:xfrm>
        </p:spPr>
        <p:txBody>
          <a:bodyPr/>
          <a:lstStyle>
            <a:lvl1pPr>
              <a:defRPr sz="4000">
                <a:solidFill>
                  <a:schemeClr val="bg1"/>
                </a:solidFill>
                <a:latin typeface="Verdana" pitchFamily="34" charset="0"/>
                <a:ea typeface="Verdana" pitchFamily="34" charset="0"/>
                <a:cs typeface="Verdana" pitchFamily="34" charset="0"/>
              </a:defRPr>
            </a:lvl1pPr>
          </a:lstStyle>
          <a:p>
            <a:pPr lvl="0"/>
            <a:r>
              <a:rPr lang="en-AU" noProof="0"/>
              <a:t>Click to edit Master title style</a:t>
            </a:r>
          </a:p>
        </p:txBody>
      </p:sp>
      <p:sp>
        <p:nvSpPr>
          <p:cNvPr id="18435" name="Rectangle 3"/>
          <p:cNvSpPr>
            <a:spLocks noGrp="1" noChangeArrowheads="1"/>
          </p:cNvSpPr>
          <p:nvPr>
            <p:ph type="subTitle" idx="1"/>
          </p:nvPr>
        </p:nvSpPr>
        <p:spPr>
          <a:xfrm>
            <a:off x="1102784" y="2828057"/>
            <a:ext cx="9793816" cy="744538"/>
          </a:xfrm>
        </p:spPr>
        <p:txBody>
          <a:bodyPr/>
          <a:lstStyle>
            <a:lvl1pPr marL="0" indent="0">
              <a:buFontTx/>
              <a:buNone/>
              <a:defRPr sz="1400">
                <a:solidFill>
                  <a:schemeClr val="bg1"/>
                </a:solidFill>
                <a:latin typeface="Verdana" pitchFamily="34" charset="0"/>
                <a:ea typeface="Verdana" pitchFamily="34" charset="0"/>
                <a:cs typeface="Verdana" pitchFamily="34" charset="0"/>
              </a:defRPr>
            </a:lvl1pPr>
          </a:lstStyle>
          <a:p>
            <a:pPr lvl="0"/>
            <a:r>
              <a:rPr lang="en-AU" noProof="0"/>
              <a:t>Click to edit Master subtitle style</a:t>
            </a:r>
          </a:p>
        </p:txBody>
      </p:sp>
    </p:spTree>
    <p:extLst>
      <p:ext uri="{BB962C8B-B14F-4D97-AF65-F5344CB8AC3E}">
        <p14:creationId xmlns:p14="http://schemas.microsoft.com/office/powerpoint/2010/main" val="3821179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AU"/>
          </a:p>
        </p:txBody>
      </p:sp>
      <p:sp>
        <p:nvSpPr>
          <p:cNvPr id="4" name="Rectangle 5"/>
          <p:cNvSpPr>
            <a:spLocks noGrp="1" noChangeArrowheads="1"/>
          </p:cNvSpPr>
          <p:nvPr>
            <p:ph type="ftr" sz="quarter" idx="11"/>
          </p:nvPr>
        </p:nvSpPr>
        <p:spPr>
          <a:ln/>
        </p:spPr>
        <p:txBody>
          <a:bodyPr/>
          <a:lstStyle>
            <a:lvl1pPr>
              <a:defRPr/>
            </a:lvl1pPr>
          </a:lstStyle>
          <a:p>
            <a:pPr>
              <a:defRPr/>
            </a:pPr>
            <a:endParaRPr lang="en-AU"/>
          </a:p>
        </p:txBody>
      </p:sp>
      <p:sp>
        <p:nvSpPr>
          <p:cNvPr id="5" name="Rectangle 6"/>
          <p:cNvSpPr>
            <a:spLocks noGrp="1" noChangeArrowheads="1"/>
          </p:cNvSpPr>
          <p:nvPr>
            <p:ph type="sldNum" sz="quarter" idx="12"/>
          </p:nvPr>
        </p:nvSpPr>
        <p:spPr>
          <a:ln/>
        </p:spPr>
        <p:txBody>
          <a:bodyPr/>
          <a:lstStyle>
            <a:lvl1pPr>
              <a:defRPr/>
            </a:lvl1pPr>
          </a:lstStyle>
          <a:p>
            <a:pPr>
              <a:defRPr/>
            </a:pPr>
            <a:fld id="{5A9147A8-6D9A-4ACB-84E9-508F82872A49}" type="slidenum">
              <a:rPr lang="en-AU"/>
              <a:pPr>
                <a:defRPr/>
              </a:pPr>
              <a:t>‹#›</a:t>
            </a:fld>
            <a:endParaRPr lang="en-AU"/>
          </a:p>
        </p:txBody>
      </p:sp>
    </p:spTree>
    <p:extLst>
      <p:ext uri="{BB962C8B-B14F-4D97-AF65-F5344CB8AC3E}">
        <p14:creationId xmlns:p14="http://schemas.microsoft.com/office/powerpoint/2010/main" val="34515938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AU">
              <a:solidFill>
                <a:srgbClr val="FFFFFF"/>
              </a:solidFill>
            </a:endParaRPr>
          </a:p>
        </p:txBody>
      </p:sp>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88913"/>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latin typeface="Verdana" pitchFamily="34" charset="0"/>
                <a:ea typeface="Verdana" pitchFamily="34" charset="0"/>
                <a:cs typeface="Verdana" pitchFamily="34" charset="0"/>
              </a:defRPr>
            </a:lvl1pPr>
          </a:lstStyle>
          <a:p>
            <a:r>
              <a:rPr lang="en-US"/>
              <a:t>Click to edit Master title style</a:t>
            </a:r>
            <a:endParaRPr lang="en-AU"/>
          </a:p>
        </p:txBody>
      </p:sp>
      <p:sp>
        <p:nvSpPr>
          <p:cNvPr id="3" name="Content Placeholder 2"/>
          <p:cNvSpPr>
            <a:spLocks noGrp="1"/>
          </p:cNvSpPr>
          <p:nvPr>
            <p:ph idx="1"/>
          </p:nvPr>
        </p:nvSpPr>
        <p:spPr/>
        <p:txBody>
          <a:bodyPr/>
          <a:lstStyle>
            <a:lvl1pPr>
              <a:defRPr>
                <a:latin typeface="Verdana" pitchFamily="34" charset="0"/>
                <a:ea typeface="Verdana" pitchFamily="34" charset="0"/>
                <a:cs typeface="Verdana" pitchFamily="34" charset="0"/>
              </a:defRPr>
            </a:lvl1pPr>
            <a:lvl2pPr>
              <a:defRPr>
                <a:latin typeface="Verdana" pitchFamily="34" charset="0"/>
                <a:ea typeface="Verdana" pitchFamily="34" charset="0"/>
                <a:cs typeface="Verdana" pitchFamily="34" charset="0"/>
              </a:defRPr>
            </a:lvl2pPr>
            <a:lvl3pPr>
              <a:defRPr>
                <a:latin typeface="Verdana" pitchFamily="34" charset="0"/>
                <a:ea typeface="Verdana" pitchFamily="34" charset="0"/>
                <a:cs typeface="Verdana" pitchFamily="34" charset="0"/>
              </a:defRPr>
            </a:lvl3pPr>
            <a:lvl4pPr>
              <a:defRPr>
                <a:latin typeface="Verdana" pitchFamily="34" charset="0"/>
                <a:ea typeface="Verdana" pitchFamily="34" charset="0"/>
                <a:cs typeface="Verdana" pitchFamily="34" charset="0"/>
              </a:defRPr>
            </a:lvl4pPr>
            <a:lvl5pPr>
              <a:defRPr>
                <a:latin typeface="Verdana" pitchFamily="34" charset="0"/>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2290362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atin typeface="Verdana" pitchFamily="34" charset="0"/>
                <a:ea typeface="Verdana" pitchFamily="34" charset="0"/>
                <a:cs typeface="Verdana" pitchFamily="34" charset="0"/>
              </a:defRPr>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atin typeface="Verdana" pitchFamily="34" charset="0"/>
                <a:ea typeface="Verdana" pitchFamily="34" charset="0"/>
                <a:cs typeface="Verdana"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23011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2135189"/>
            <a:ext cx="5384800" cy="3990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2135189"/>
            <a:ext cx="5384800" cy="3990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736006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3FBADAC-60E3-48AA-8E74-089F52E6FA3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3687338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6730297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2402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atin typeface="Verdana" pitchFamily="34" charset="0"/>
                <a:ea typeface="Verdana" pitchFamily="34" charset="0"/>
                <a:cs typeface="Verdana" pitchFamily="34" charset="0"/>
              </a:defRPr>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atin typeface="Verdana" pitchFamily="34" charset="0"/>
                <a:ea typeface="Verdana" pitchFamily="34" charset="0"/>
                <a:cs typeface="Verdana" pitchFamily="34" charset="0"/>
              </a:defRPr>
            </a:lvl1pPr>
            <a:lvl2pPr>
              <a:defRPr sz="2800">
                <a:latin typeface="Verdana" pitchFamily="34" charset="0"/>
                <a:ea typeface="Verdana" pitchFamily="34" charset="0"/>
                <a:cs typeface="Verdana" pitchFamily="34" charset="0"/>
              </a:defRPr>
            </a:lvl2pPr>
            <a:lvl3pPr>
              <a:defRPr sz="2400">
                <a:latin typeface="Verdana" pitchFamily="34" charset="0"/>
                <a:ea typeface="Verdana" pitchFamily="34" charset="0"/>
                <a:cs typeface="Verdana" pitchFamily="34" charset="0"/>
              </a:defRPr>
            </a:lvl3pPr>
            <a:lvl4pPr>
              <a:defRPr sz="2000">
                <a:latin typeface="Verdana" pitchFamily="34" charset="0"/>
                <a:ea typeface="Verdana" pitchFamily="34" charset="0"/>
                <a:cs typeface="Verdana" pitchFamily="34" charset="0"/>
              </a:defRPr>
            </a:lvl4pPr>
            <a:lvl5pPr>
              <a:defRPr sz="2000">
                <a:latin typeface="Verdana" pitchFamily="34" charset="0"/>
                <a:ea typeface="Verdana" pitchFamily="34" charset="0"/>
                <a:cs typeface="Verdana"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atin typeface="Verdana" pitchFamily="34" charset="0"/>
                <a:ea typeface="Verdana" pitchFamily="34" charset="0"/>
                <a:cs typeface="Verdan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495292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Verdana" pitchFamily="34" charset="0"/>
                <a:ea typeface="Verdana" pitchFamily="34" charset="0"/>
                <a:cs typeface="Verdana" pitchFamily="34" charset="0"/>
              </a:defRPr>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Verdana" pitchFamily="34" charset="0"/>
                <a:ea typeface="Verdana" pitchFamily="34" charset="0"/>
                <a:cs typeface="Verdan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86411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pitchFamily="34" charset="0"/>
                <a:ea typeface="Verdana" pitchFamily="34" charset="0"/>
                <a:cs typeface="Verdana" pitchFamily="34" charset="0"/>
              </a:defRPr>
            </a:lvl1p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lvl1pPr>
              <a:defRPr>
                <a:latin typeface="Verdana" pitchFamily="34" charset="0"/>
                <a:ea typeface="Verdana" pitchFamily="34" charset="0"/>
                <a:cs typeface="Verdana" pitchFamily="34" charset="0"/>
              </a:defRPr>
            </a:lvl1pPr>
            <a:lvl2pPr>
              <a:defRPr>
                <a:latin typeface="Verdana" pitchFamily="34" charset="0"/>
                <a:ea typeface="Verdana" pitchFamily="34" charset="0"/>
                <a:cs typeface="Verdana" pitchFamily="34" charset="0"/>
              </a:defRPr>
            </a:lvl2pPr>
            <a:lvl3pPr>
              <a:defRPr>
                <a:latin typeface="Verdana" pitchFamily="34" charset="0"/>
                <a:ea typeface="Verdana" pitchFamily="34" charset="0"/>
                <a:cs typeface="Verdana" pitchFamily="34" charset="0"/>
              </a:defRPr>
            </a:lvl3pPr>
            <a:lvl4pPr>
              <a:defRPr>
                <a:latin typeface="Verdana" pitchFamily="34" charset="0"/>
                <a:ea typeface="Verdana" pitchFamily="34" charset="0"/>
                <a:cs typeface="Verdana" pitchFamily="34" charset="0"/>
              </a:defRPr>
            </a:lvl4pPr>
            <a:lvl5pPr>
              <a:defRPr>
                <a:latin typeface="Verdana" pitchFamily="34" charset="0"/>
                <a:ea typeface="Verdana" pitchFamily="34" charset="0"/>
                <a:cs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1376086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49275"/>
            <a:ext cx="2743200" cy="557688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549275"/>
            <a:ext cx="8026400" cy="5576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59158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p>
        </p:txBody>
      </p:sp>
      <p:sp>
        <p:nvSpPr>
          <p:cNvPr id="3" name="Rectangle 5"/>
          <p:cNvSpPr>
            <a:spLocks noGrp="1" noChangeArrowheads="1"/>
          </p:cNvSpPr>
          <p:nvPr>
            <p:ph type="ftr" sz="quarter" idx="11"/>
          </p:nvPr>
        </p:nvSpPr>
        <p:spPr>
          <a:ln/>
        </p:spPr>
        <p:txBody>
          <a:bodyPr/>
          <a:lstStyle>
            <a:lvl1pPr>
              <a:defRPr/>
            </a:lvl1pPr>
          </a:lstStyle>
          <a:p>
            <a:pPr>
              <a:defRPr/>
            </a:pPr>
            <a:endParaRPr lang="en-AU"/>
          </a:p>
        </p:txBody>
      </p:sp>
      <p:sp>
        <p:nvSpPr>
          <p:cNvPr id="4" name="Rectangle 6"/>
          <p:cNvSpPr>
            <a:spLocks noGrp="1" noChangeArrowheads="1"/>
          </p:cNvSpPr>
          <p:nvPr>
            <p:ph type="sldNum" sz="quarter" idx="12"/>
          </p:nvPr>
        </p:nvSpPr>
        <p:spPr>
          <a:ln/>
        </p:spPr>
        <p:txBody>
          <a:bodyPr/>
          <a:lstStyle>
            <a:lvl1pPr>
              <a:defRPr/>
            </a:lvl1pPr>
          </a:lstStyle>
          <a:p>
            <a:pPr>
              <a:defRPr/>
            </a:pPr>
            <a:fld id="{FED03B6E-9935-41FA-BB5B-BE7A46503C71}" type="slidenum">
              <a:rPr lang="en-AU"/>
              <a:pPr>
                <a:defRPr/>
              </a:pPr>
              <a:t>‹#›</a:t>
            </a:fld>
            <a:endParaRPr lang="en-AU"/>
          </a:p>
        </p:txBody>
      </p:sp>
    </p:spTree>
    <p:extLst>
      <p:ext uri="{BB962C8B-B14F-4D97-AF65-F5344CB8AC3E}">
        <p14:creationId xmlns:p14="http://schemas.microsoft.com/office/powerpoint/2010/main" val="5388773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39436" y="91439"/>
            <a:ext cx="11522827" cy="756458"/>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9" name="Rectangle 8"/>
          <p:cNvSpPr/>
          <p:nvPr userDrawn="1"/>
        </p:nvSpPr>
        <p:spPr>
          <a:xfrm>
            <a:off x="0" y="847898"/>
            <a:ext cx="12192000" cy="88566"/>
          </a:xfrm>
          <a:prstGeom prst="rect">
            <a:avLst/>
          </a:prstGeom>
          <a:gradFill flip="none" rotWithShape="1">
            <a:gsLst>
              <a:gs pos="23000">
                <a:srgbClr val="00B0F0"/>
              </a:gs>
              <a:gs pos="100000">
                <a:schemeClr val="bg1">
                  <a:alpha val="5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sz="1350"/>
          </a:p>
        </p:txBody>
      </p:sp>
      <p:sp>
        <p:nvSpPr>
          <p:cNvPr id="10" name="Rectangle 9"/>
          <p:cNvSpPr>
            <a:spLocks noChangeArrowheads="1"/>
          </p:cNvSpPr>
          <p:nvPr userDrawn="1"/>
        </p:nvSpPr>
        <p:spPr bwMode="auto">
          <a:xfrm>
            <a:off x="-3" y="6470517"/>
            <a:ext cx="12192000" cy="423802"/>
          </a:xfrm>
          <a:prstGeom prst="rect">
            <a:avLst/>
          </a:prstGeom>
          <a:solidFill>
            <a:schemeClr val="tx1"/>
          </a:solidFill>
          <a:ln w="9525">
            <a:noFill/>
            <a:miter lim="800000"/>
            <a:headEnd/>
            <a:tailEnd/>
          </a:ln>
          <a:effectLst>
            <a:outerShdw blurRad="63500" dist="23000" dir="5400000" rotWithShape="0">
              <a:srgbClr val="000000">
                <a:alpha val="34998"/>
              </a:srgbClr>
            </a:outerShdw>
          </a:effectLst>
        </p:spPr>
        <p:txBody>
          <a:bodyPr anchor="ctr"/>
          <a:lstStyle/>
          <a:p>
            <a:pPr algn="ctr">
              <a:defRPr/>
            </a:pPr>
            <a:endParaRPr lang="en-AU" sz="1350">
              <a:solidFill>
                <a:schemeClr val="lt1"/>
              </a:solidFill>
              <a:latin typeface="Century Gothic" pitchFamily="34" charset="0"/>
              <a:ea typeface="+mn-ea"/>
            </a:endParaRPr>
          </a:p>
        </p:txBody>
      </p:sp>
      <p:pic>
        <p:nvPicPr>
          <p:cNvPr id="11" name="Picture 10"/>
          <p:cNvPicPr/>
          <p:nvPr userDrawn="1"/>
        </p:nvPicPr>
        <p:blipFill>
          <a:blip r:embed="rId2">
            <a:extLst>
              <a:ext uri="{28A0092B-C50C-407E-A947-70E740481C1C}">
                <a14:useLocalDpi xmlns:a14="http://schemas.microsoft.com/office/drawing/2010/main" val="0"/>
              </a:ext>
            </a:extLst>
          </a:blip>
          <a:stretch>
            <a:fillRect/>
          </a:stretch>
        </p:blipFill>
        <p:spPr>
          <a:xfrm>
            <a:off x="10822305" y="6043164"/>
            <a:ext cx="1369695" cy="427355"/>
          </a:xfrm>
          <a:prstGeom prst="rect">
            <a:avLst/>
          </a:prstGeom>
        </p:spPr>
      </p:pic>
      <p:sp>
        <p:nvSpPr>
          <p:cNvPr id="12" name="Rectangle 11"/>
          <p:cNvSpPr/>
          <p:nvPr userDrawn="1"/>
        </p:nvSpPr>
        <p:spPr>
          <a:xfrm>
            <a:off x="0" y="6470517"/>
            <a:ext cx="12192000" cy="88234"/>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sz="1350"/>
          </a:p>
        </p:txBody>
      </p:sp>
      <p:sp>
        <p:nvSpPr>
          <p:cNvPr id="14" name="Text Placeholder 13"/>
          <p:cNvSpPr>
            <a:spLocks noGrp="1"/>
          </p:cNvSpPr>
          <p:nvPr>
            <p:ph type="body" sz="quarter" idx="10"/>
          </p:nvPr>
        </p:nvSpPr>
        <p:spPr>
          <a:xfrm>
            <a:off x="339725" y="1104900"/>
            <a:ext cx="11522537" cy="5210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409816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_Single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23744" b="46"/>
          <a:stretch/>
        </p:blipFill>
        <p:spPr>
          <a:xfrm>
            <a:off x="0" y="1340768"/>
            <a:ext cx="12192000" cy="4627176"/>
          </a:xfrm>
          <a:prstGeom prst="rect">
            <a:avLst/>
          </a:prstGeom>
        </p:spPr>
      </p:pic>
      <p:grpSp>
        <p:nvGrpSpPr>
          <p:cNvPr id="13" name="Group 12"/>
          <p:cNvGrpSpPr/>
          <p:nvPr userDrawn="1"/>
        </p:nvGrpSpPr>
        <p:grpSpPr>
          <a:xfrm>
            <a:off x="0" y="1511804"/>
            <a:ext cx="12192000" cy="3834392"/>
            <a:chOff x="0" y="1511804"/>
            <a:chExt cx="9144000" cy="3834392"/>
          </a:xfrm>
        </p:grpSpPr>
        <p:pic>
          <p:nvPicPr>
            <p:cNvPr id="4" name="Picture 3" descr="Untitled-1.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512000"/>
              <a:ext cx="2508982" cy="3834000"/>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26779" y="1511804"/>
              <a:ext cx="6617221" cy="3834392"/>
            </a:xfrm>
            <a:prstGeom prst="rect">
              <a:avLst/>
            </a:prstGeom>
          </p:spPr>
        </p:pic>
      </p:grpSp>
      <p:sp>
        <p:nvSpPr>
          <p:cNvPr id="6" name="Rectangle 5"/>
          <p:cNvSpPr/>
          <p:nvPr userDrawn="1"/>
        </p:nvSpPr>
        <p:spPr>
          <a:xfrm>
            <a:off x="0" y="5346000"/>
            <a:ext cx="12192000" cy="151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a:p>
            <a:pPr algn="ctr"/>
            <a:endParaRPr lang="en-US">
              <a:ln>
                <a:noFill/>
              </a:ln>
              <a:solidFill>
                <a:schemeClr val="bg1"/>
              </a:solidFill>
            </a:endParaRPr>
          </a:p>
        </p:txBody>
      </p:sp>
      <p:sp>
        <p:nvSpPr>
          <p:cNvPr id="7" name="Rectangle 6"/>
          <p:cNvSpPr/>
          <p:nvPr userDrawn="1"/>
        </p:nvSpPr>
        <p:spPr>
          <a:xfrm>
            <a:off x="0" y="0"/>
            <a:ext cx="12192000" cy="15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Isosceles Triangle 7"/>
          <p:cNvSpPr/>
          <p:nvPr userDrawn="1"/>
        </p:nvSpPr>
        <p:spPr>
          <a:xfrm flipV="1">
            <a:off x="0" y="0"/>
            <a:ext cx="1905600" cy="1512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2987" y="5877272"/>
            <a:ext cx="2425620" cy="541100"/>
          </a:xfrm>
          <a:prstGeom prst="rect">
            <a:avLst/>
          </a:prstGeom>
        </p:spPr>
      </p:pic>
      <p:sp>
        <p:nvSpPr>
          <p:cNvPr id="10" name="Rectangle 9"/>
          <p:cNvSpPr/>
          <p:nvPr userDrawn="1"/>
        </p:nvSpPr>
        <p:spPr>
          <a:xfrm>
            <a:off x="0" y="5346000"/>
            <a:ext cx="4300800" cy="1512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ffectLst/>
            </a:endParaRPr>
          </a:p>
          <a:p>
            <a:pPr algn="ctr"/>
            <a:endParaRPr lang="en-US">
              <a:ln>
                <a:noFill/>
              </a:ln>
              <a:solidFill>
                <a:schemeClr val="accent1"/>
              </a:solidFill>
              <a:effectLst/>
            </a:endParaRPr>
          </a:p>
        </p:txBody>
      </p:sp>
      <p:sp>
        <p:nvSpPr>
          <p:cNvPr id="11" name="Isosceles Triangle 10"/>
          <p:cNvSpPr/>
          <p:nvPr userDrawn="1"/>
        </p:nvSpPr>
        <p:spPr>
          <a:xfrm flipV="1">
            <a:off x="3360000" y="5346000"/>
            <a:ext cx="1905600" cy="1512000"/>
          </a:xfrm>
          <a:prstGeom prst="triangle">
            <a:avLst/>
          </a:prstGeom>
          <a:solidFill>
            <a:srgbClr val="E1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102119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itle Slide_Single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3058" b="17859"/>
          <a:stretch/>
        </p:blipFill>
        <p:spPr>
          <a:xfrm>
            <a:off x="9912" y="0"/>
            <a:ext cx="11966397" cy="6858000"/>
          </a:xfrm>
          <a:prstGeom prst="rect">
            <a:avLst/>
          </a:prstGeom>
        </p:spPr>
      </p:pic>
      <p:grpSp>
        <p:nvGrpSpPr>
          <p:cNvPr id="13" name="Group 12"/>
          <p:cNvGrpSpPr/>
          <p:nvPr userDrawn="1"/>
        </p:nvGrpSpPr>
        <p:grpSpPr>
          <a:xfrm>
            <a:off x="0" y="1529949"/>
            <a:ext cx="12227547" cy="3834392"/>
            <a:chOff x="0" y="1511300"/>
            <a:chExt cx="9170660" cy="3834392"/>
          </a:xfrm>
        </p:grpSpPr>
        <p:pic>
          <p:nvPicPr>
            <p:cNvPr id="4" name="Picture 3" descr="Untitled-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511300"/>
              <a:ext cx="3785616" cy="3834384"/>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2265" y="1511300"/>
              <a:ext cx="5358395" cy="3834392"/>
            </a:xfrm>
            <a:prstGeom prst="rect">
              <a:avLst/>
            </a:prstGeom>
          </p:spPr>
        </p:pic>
      </p:grpSp>
      <p:sp>
        <p:nvSpPr>
          <p:cNvPr id="6" name="Rectangle 19"/>
          <p:cNvSpPr/>
          <p:nvPr userDrawn="1"/>
        </p:nvSpPr>
        <p:spPr>
          <a:xfrm>
            <a:off x="5993111" y="5343619"/>
            <a:ext cx="6212636" cy="1516763"/>
          </a:xfrm>
          <a:custGeom>
            <a:avLst/>
            <a:gdLst>
              <a:gd name="connsiteX0" fmla="*/ 0 w 3385050"/>
              <a:gd name="connsiteY0" fmla="*/ 0 h 1512000"/>
              <a:gd name="connsiteX1" fmla="*/ 3385050 w 3385050"/>
              <a:gd name="connsiteY1" fmla="*/ 0 h 1512000"/>
              <a:gd name="connsiteX2" fmla="*/ 3385050 w 3385050"/>
              <a:gd name="connsiteY2" fmla="*/ 1512000 h 1512000"/>
              <a:gd name="connsiteX3" fmla="*/ 0 w 3385050"/>
              <a:gd name="connsiteY3" fmla="*/ 1512000 h 1512000"/>
              <a:gd name="connsiteX4" fmla="*/ 0 w 3385050"/>
              <a:gd name="connsiteY4" fmla="*/ 0 h 1512000"/>
              <a:gd name="connsiteX0" fmla="*/ 1023938 w 3385050"/>
              <a:gd name="connsiteY0" fmla="*/ 2382 h 1512000"/>
              <a:gd name="connsiteX1" fmla="*/ 3385050 w 3385050"/>
              <a:gd name="connsiteY1" fmla="*/ 0 h 1512000"/>
              <a:gd name="connsiteX2" fmla="*/ 3385050 w 3385050"/>
              <a:gd name="connsiteY2" fmla="*/ 1512000 h 1512000"/>
              <a:gd name="connsiteX3" fmla="*/ 0 w 3385050"/>
              <a:gd name="connsiteY3" fmla="*/ 1512000 h 1512000"/>
              <a:gd name="connsiteX4" fmla="*/ 1023938 w 3385050"/>
              <a:gd name="connsiteY4" fmla="*/ 2382 h 1512000"/>
              <a:gd name="connsiteX0" fmla="*/ 714375 w 3385050"/>
              <a:gd name="connsiteY0" fmla="*/ 0 h 1514381"/>
              <a:gd name="connsiteX1" fmla="*/ 3385050 w 3385050"/>
              <a:gd name="connsiteY1" fmla="*/ 2381 h 1514381"/>
              <a:gd name="connsiteX2" fmla="*/ 3385050 w 3385050"/>
              <a:gd name="connsiteY2" fmla="*/ 1514381 h 1514381"/>
              <a:gd name="connsiteX3" fmla="*/ 0 w 3385050"/>
              <a:gd name="connsiteY3" fmla="*/ 1514381 h 1514381"/>
              <a:gd name="connsiteX4" fmla="*/ 714375 w 3385050"/>
              <a:gd name="connsiteY4" fmla="*/ 0 h 1514381"/>
              <a:gd name="connsiteX0" fmla="*/ 714375 w 4659019"/>
              <a:gd name="connsiteY0" fmla="*/ 2382 h 1516763"/>
              <a:gd name="connsiteX1" fmla="*/ 4659019 w 4659019"/>
              <a:gd name="connsiteY1" fmla="*/ 0 h 1516763"/>
              <a:gd name="connsiteX2" fmla="*/ 3385050 w 4659019"/>
              <a:gd name="connsiteY2" fmla="*/ 1516763 h 1516763"/>
              <a:gd name="connsiteX3" fmla="*/ 0 w 4659019"/>
              <a:gd name="connsiteY3" fmla="*/ 1516763 h 1516763"/>
              <a:gd name="connsiteX4" fmla="*/ 714375 w 4659019"/>
              <a:gd name="connsiteY4" fmla="*/ 2382 h 1516763"/>
              <a:gd name="connsiteX0" fmla="*/ 714375 w 4659019"/>
              <a:gd name="connsiteY0" fmla="*/ 2382 h 1516763"/>
              <a:gd name="connsiteX1" fmla="*/ 4659019 w 4659019"/>
              <a:gd name="connsiteY1" fmla="*/ 0 h 1516763"/>
              <a:gd name="connsiteX2" fmla="*/ 4654257 w 4659019"/>
              <a:gd name="connsiteY2" fmla="*/ 1514381 h 1516763"/>
              <a:gd name="connsiteX3" fmla="*/ 0 w 4659019"/>
              <a:gd name="connsiteY3" fmla="*/ 1516763 h 1516763"/>
              <a:gd name="connsiteX4" fmla="*/ 714375 w 4659019"/>
              <a:gd name="connsiteY4" fmla="*/ 2382 h 1516763"/>
              <a:gd name="connsiteX0" fmla="*/ 714375 w 4663993"/>
              <a:gd name="connsiteY0" fmla="*/ 2382 h 1516763"/>
              <a:gd name="connsiteX1" fmla="*/ 4659019 w 4663993"/>
              <a:gd name="connsiteY1" fmla="*/ 0 h 1516763"/>
              <a:gd name="connsiteX2" fmla="*/ 4663782 w 4663993"/>
              <a:gd name="connsiteY2" fmla="*/ 1516762 h 1516763"/>
              <a:gd name="connsiteX3" fmla="*/ 0 w 4663993"/>
              <a:gd name="connsiteY3" fmla="*/ 1516763 h 1516763"/>
              <a:gd name="connsiteX4" fmla="*/ 714375 w 4663993"/>
              <a:gd name="connsiteY4" fmla="*/ 2382 h 1516763"/>
              <a:gd name="connsiteX0" fmla="*/ 714375 w 4659477"/>
              <a:gd name="connsiteY0" fmla="*/ 2382 h 1516763"/>
              <a:gd name="connsiteX1" fmla="*/ 4659019 w 4659477"/>
              <a:gd name="connsiteY1" fmla="*/ 0 h 1516763"/>
              <a:gd name="connsiteX2" fmla="*/ 4659019 w 4659477"/>
              <a:gd name="connsiteY2" fmla="*/ 1516762 h 1516763"/>
              <a:gd name="connsiteX3" fmla="*/ 0 w 4659477"/>
              <a:gd name="connsiteY3" fmla="*/ 1516763 h 1516763"/>
              <a:gd name="connsiteX4" fmla="*/ 714375 w 4659477"/>
              <a:gd name="connsiteY4" fmla="*/ 2382 h 1516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9477" h="1516763">
                <a:moveTo>
                  <a:pt x="714375" y="2382"/>
                </a:moveTo>
                <a:lnTo>
                  <a:pt x="4659019" y="0"/>
                </a:lnTo>
                <a:cubicBezTo>
                  <a:pt x="4657432" y="504794"/>
                  <a:pt x="4660606" y="1011968"/>
                  <a:pt x="4659019" y="1516762"/>
                </a:cubicBezTo>
                <a:lnTo>
                  <a:pt x="0" y="1516763"/>
                </a:lnTo>
                <a:lnTo>
                  <a:pt x="714375" y="23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p:cNvSpPr/>
          <p:nvPr userDrawn="1"/>
        </p:nvSpPr>
        <p:spPr>
          <a:xfrm>
            <a:off x="0" y="-1"/>
            <a:ext cx="12192000" cy="15299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Isosceles Triangle 7"/>
          <p:cNvSpPr/>
          <p:nvPr userDrawn="1"/>
        </p:nvSpPr>
        <p:spPr>
          <a:xfrm flipV="1">
            <a:off x="1680000" y="0"/>
            <a:ext cx="1905600" cy="1512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635" y="5877272"/>
            <a:ext cx="1823972" cy="541100"/>
          </a:xfrm>
          <a:prstGeom prst="rect">
            <a:avLst/>
          </a:prstGeom>
        </p:spPr>
      </p:pic>
      <p:sp>
        <p:nvSpPr>
          <p:cNvPr id="10" name="Rectangle 9"/>
          <p:cNvSpPr/>
          <p:nvPr userDrawn="1"/>
        </p:nvSpPr>
        <p:spPr>
          <a:xfrm>
            <a:off x="0" y="5346000"/>
            <a:ext cx="5999989" cy="1512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ffectLst/>
            </a:endParaRPr>
          </a:p>
          <a:p>
            <a:pPr algn="ctr"/>
            <a:endParaRPr lang="en-US">
              <a:ln>
                <a:noFill/>
              </a:ln>
              <a:solidFill>
                <a:schemeClr val="accent1"/>
              </a:solidFill>
              <a:effectLst/>
            </a:endParaRPr>
          </a:p>
        </p:txBody>
      </p:sp>
      <p:sp>
        <p:nvSpPr>
          <p:cNvPr id="11" name="Isosceles Triangle 10"/>
          <p:cNvSpPr/>
          <p:nvPr userDrawn="1"/>
        </p:nvSpPr>
        <p:spPr>
          <a:xfrm flipV="1">
            <a:off x="5047487" y="5346000"/>
            <a:ext cx="1905600" cy="1512000"/>
          </a:xfrm>
          <a:prstGeom prst="triangle">
            <a:avLst/>
          </a:prstGeom>
          <a:solidFill>
            <a:srgbClr val="E1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094469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Slide_Single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1485" b="-6366"/>
          <a:stretch/>
        </p:blipFill>
        <p:spPr>
          <a:xfrm>
            <a:off x="0" y="773590"/>
            <a:ext cx="12192000" cy="5760721"/>
          </a:xfrm>
          <a:prstGeom prst="rect">
            <a:avLst/>
          </a:prstGeom>
        </p:spPr>
      </p:pic>
      <p:grpSp>
        <p:nvGrpSpPr>
          <p:cNvPr id="13" name="Group 12"/>
          <p:cNvGrpSpPr/>
          <p:nvPr userDrawn="1"/>
        </p:nvGrpSpPr>
        <p:grpSpPr>
          <a:xfrm>
            <a:off x="0" y="1511300"/>
            <a:ext cx="12192000" cy="3834896"/>
            <a:chOff x="0" y="1511300"/>
            <a:chExt cx="9144000" cy="3834896"/>
          </a:xfrm>
        </p:grpSpPr>
        <p:pic>
          <p:nvPicPr>
            <p:cNvPr id="4" name="Picture 3" descr="Untitled-5.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511300"/>
              <a:ext cx="5047488" cy="3834384"/>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47480" y="1511804"/>
              <a:ext cx="4096520" cy="3834392"/>
            </a:xfrm>
            <a:prstGeom prst="rect">
              <a:avLst/>
            </a:prstGeom>
          </p:spPr>
        </p:pic>
      </p:grpSp>
      <p:sp>
        <p:nvSpPr>
          <p:cNvPr id="6" name="Rectangle 5"/>
          <p:cNvSpPr/>
          <p:nvPr userDrawn="1"/>
        </p:nvSpPr>
        <p:spPr>
          <a:xfrm>
            <a:off x="0" y="5346000"/>
            <a:ext cx="7679499" cy="1512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ffectLst/>
            </a:endParaRPr>
          </a:p>
          <a:p>
            <a:pPr algn="ctr"/>
            <a:endParaRPr lang="en-US">
              <a:ln>
                <a:noFill/>
              </a:ln>
              <a:solidFill>
                <a:schemeClr val="accent1"/>
              </a:solidFill>
              <a:effectLst/>
            </a:endParaRPr>
          </a:p>
        </p:txBody>
      </p:sp>
      <p:sp>
        <p:nvSpPr>
          <p:cNvPr id="7" name="Rectangle 19"/>
          <p:cNvSpPr/>
          <p:nvPr userDrawn="1"/>
        </p:nvSpPr>
        <p:spPr>
          <a:xfrm>
            <a:off x="7678600" y="5343618"/>
            <a:ext cx="4513400" cy="1514381"/>
          </a:xfrm>
          <a:custGeom>
            <a:avLst/>
            <a:gdLst>
              <a:gd name="connsiteX0" fmla="*/ 0 w 3385050"/>
              <a:gd name="connsiteY0" fmla="*/ 0 h 1512000"/>
              <a:gd name="connsiteX1" fmla="*/ 3385050 w 3385050"/>
              <a:gd name="connsiteY1" fmla="*/ 0 h 1512000"/>
              <a:gd name="connsiteX2" fmla="*/ 3385050 w 3385050"/>
              <a:gd name="connsiteY2" fmla="*/ 1512000 h 1512000"/>
              <a:gd name="connsiteX3" fmla="*/ 0 w 3385050"/>
              <a:gd name="connsiteY3" fmla="*/ 1512000 h 1512000"/>
              <a:gd name="connsiteX4" fmla="*/ 0 w 3385050"/>
              <a:gd name="connsiteY4" fmla="*/ 0 h 1512000"/>
              <a:gd name="connsiteX0" fmla="*/ 1023938 w 3385050"/>
              <a:gd name="connsiteY0" fmla="*/ 2382 h 1512000"/>
              <a:gd name="connsiteX1" fmla="*/ 3385050 w 3385050"/>
              <a:gd name="connsiteY1" fmla="*/ 0 h 1512000"/>
              <a:gd name="connsiteX2" fmla="*/ 3385050 w 3385050"/>
              <a:gd name="connsiteY2" fmla="*/ 1512000 h 1512000"/>
              <a:gd name="connsiteX3" fmla="*/ 0 w 3385050"/>
              <a:gd name="connsiteY3" fmla="*/ 1512000 h 1512000"/>
              <a:gd name="connsiteX4" fmla="*/ 1023938 w 3385050"/>
              <a:gd name="connsiteY4" fmla="*/ 2382 h 1512000"/>
              <a:gd name="connsiteX0" fmla="*/ 714375 w 3385050"/>
              <a:gd name="connsiteY0" fmla="*/ 0 h 1514381"/>
              <a:gd name="connsiteX1" fmla="*/ 3385050 w 3385050"/>
              <a:gd name="connsiteY1" fmla="*/ 2381 h 1514381"/>
              <a:gd name="connsiteX2" fmla="*/ 3385050 w 3385050"/>
              <a:gd name="connsiteY2" fmla="*/ 1514381 h 1514381"/>
              <a:gd name="connsiteX3" fmla="*/ 0 w 3385050"/>
              <a:gd name="connsiteY3" fmla="*/ 1514381 h 1514381"/>
              <a:gd name="connsiteX4" fmla="*/ 714375 w 3385050"/>
              <a:gd name="connsiteY4" fmla="*/ 0 h 1514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5050" h="1514381">
                <a:moveTo>
                  <a:pt x="714375" y="0"/>
                </a:moveTo>
                <a:lnTo>
                  <a:pt x="3385050" y="2381"/>
                </a:lnTo>
                <a:lnTo>
                  <a:pt x="3385050" y="1514381"/>
                </a:lnTo>
                <a:lnTo>
                  <a:pt x="0" y="1514381"/>
                </a:lnTo>
                <a:lnTo>
                  <a:pt x="714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p:cNvSpPr/>
          <p:nvPr userDrawn="1"/>
        </p:nvSpPr>
        <p:spPr>
          <a:xfrm>
            <a:off x="0" y="0"/>
            <a:ext cx="12192000" cy="15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Isosceles Triangle 8"/>
          <p:cNvSpPr/>
          <p:nvPr userDrawn="1"/>
        </p:nvSpPr>
        <p:spPr>
          <a:xfrm flipV="1">
            <a:off x="3360000" y="0"/>
            <a:ext cx="1905600" cy="1512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Isosceles Triangle 9"/>
          <p:cNvSpPr/>
          <p:nvPr userDrawn="1"/>
        </p:nvSpPr>
        <p:spPr>
          <a:xfrm flipV="1">
            <a:off x="6729983" y="5346000"/>
            <a:ext cx="1905600" cy="1512000"/>
          </a:xfrm>
          <a:prstGeom prst="triangle">
            <a:avLst/>
          </a:prstGeom>
          <a:solidFill>
            <a:srgbClr val="E1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2987" y="5877272"/>
            <a:ext cx="2425620" cy="541100"/>
          </a:xfrm>
          <a:prstGeom prst="rect">
            <a:avLst/>
          </a:prstGeom>
        </p:spPr>
      </p:pic>
    </p:spTree>
    <p:extLst>
      <p:ext uri="{BB962C8B-B14F-4D97-AF65-F5344CB8AC3E}">
        <p14:creationId xmlns:p14="http://schemas.microsoft.com/office/powerpoint/2010/main" val="26749876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Title Slide_Single Image">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3151" t="38061" r="17002" b="2638"/>
          <a:stretch/>
        </p:blipFill>
        <p:spPr bwMode="auto">
          <a:xfrm>
            <a:off x="0" y="1512001"/>
            <a:ext cx="7476227" cy="4659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0"/>
          <p:cNvSpPr/>
          <p:nvPr userDrawn="1"/>
        </p:nvSpPr>
        <p:spPr>
          <a:xfrm>
            <a:off x="5039883" y="1512001"/>
            <a:ext cx="7158476" cy="3834001"/>
          </a:xfrm>
          <a:custGeom>
            <a:avLst/>
            <a:gdLst>
              <a:gd name="connsiteX0" fmla="*/ 0 w 4099650"/>
              <a:gd name="connsiteY0" fmla="*/ 0 h 3834000"/>
              <a:gd name="connsiteX1" fmla="*/ 4099650 w 4099650"/>
              <a:gd name="connsiteY1" fmla="*/ 0 h 3834000"/>
              <a:gd name="connsiteX2" fmla="*/ 4099650 w 4099650"/>
              <a:gd name="connsiteY2" fmla="*/ 3834000 h 3834000"/>
              <a:gd name="connsiteX3" fmla="*/ 0 w 4099650"/>
              <a:gd name="connsiteY3" fmla="*/ 3834000 h 3834000"/>
              <a:gd name="connsiteX4" fmla="*/ 0 w 4099650"/>
              <a:gd name="connsiteY4" fmla="*/ 0 h 3834000"/>
              <a:gd name="connsiteX0" fmla="*/ 1119188 w 4099650"/>
              <a:gd name="connsiteY0" fmla="*/ 0 h 3834000"/>
              <a:gd name="connsiteX1" fmla="*/ 4099650 w 4099650"/>
              <a:gd name="connsiteY1" fmla="*/ 0 h 3834000"/>
              <a:gd name="connsiteX2" fmla="*/ 4099650 w 4099650"/>
              <a:gd name="connsiteY2" fmla="*/ 3834000 h 3834000"/>
              <a:gd name="connsiteX3" fmla="*/ 0 w 4099650"/>
              <a:gd name="connsiteY3" fmla="*/ 3834000 h 3834000"/>
              <a:gd name="connsiteX4" fmla="*/ 1119188 w 4099650"/>
              <a:gd name="connsiteY4" fmla="*/ 0 h 3834000"/>
              <a:gd name="connsiteX0" fmla="*/ 1585913 w 4099650"/>
              <a:gd name="connsiteY0" fmla="*/ 4762 h 3834000"/>
              <a:gd name="connsiteX1" fmla="*/ 4099650 w 4099650"/>
              <a:gd name="connsiteY1" fmla="*/ 0 h 3834000"/>
              <a:gd name="connsiteX2" fmla="*/ 4099650 w 4099650"/>
              <a:gd name="connsiteY2" fmla="*/ 3834000 h 3834000"/>
              <a:gd name="connsiteX3" fmla="*/ 0 w 4099650"/>
              <a:gd name="connsiteY3" fmla="*/ 3834000 h 3834000"/>
              <a:gd name="connsiteX4" fmla="*/ 1585913 w 4099650"/>
              <a:gd name="connsiteY4" fmla="*/ 4762 h 3834000"/>
              <a:gd name="connsiteX0" fmla="*/ 2090738 w 4099650"/>
              <a:gd name="connsiteY0" fmla="*/ 0 h 3834001"/>
              <a:gd name="connsiteX1" fmla="*/ 4099650 w 4099650"/>
              <a:gd name="connsiteY1" fmla="*/ 1 h 3834001"/>
              <a:gd name="connsiteX2" fmla="*/ 4099650 w 4099650"/>
              <a:gd name="connsiteY2" fmla="*/ 3834001 h 3834001"/>
              <a:gd name="connsiteX3" fmla="*/ 0 w 4099650"/>
              <a:gd name="connsiteY3" fmla="*/ 3834001 h 3834001"/>
              <a:gd name="connsiteX4" fmla="*/ 2090738 w 4099650"/>
              <a:gd name="connsiteY4" fmla="*/ 0 h 3834001"/>
              <a:gd name="connsiteX0" fmla="*/ 1804988 w 4099650"/>
              <a:gd name="connsiteY0" fmla="*/ 0 h 3834001"/>
              <a:gd name="connsiteX1" fmla="*/ 4099650 w 4099650"/>
              <a:gd name="connsiteY1" fmla="*/ 1 h 3834001"/>
              <a:gd name="connsiteX2" fmla="*/ 4099650 w 4099650"/>
              <a:gd name="connsiteY2" fmla="*/ 3834001 h 3834001"/>
              <a:gd name="connsiteX3" fmla="*/ 0 w 4099650"/>
              <a:gd name="connsiteY3" fmla="*/ 3834001 h 3834001"/>
              <a:gd name="connsiteX4" fmla="*/ 1804988 w 4099650"/>
              <a:gd name="connsiteY4" fmla="*/ 0 h 3834001"/>
              <a:gd name="connsiteX0" fmla="*/ 1804988 w 4099650"/>
              <a:gd name="connsiteY0" fmla="*/ 2380 h 3836381"/>
              <a:gd name="connsiteX1" fmla="*/ 3935344 w 4099650"/>
              <a:gd name="connsiteY1" fmla="*/ 0 h 3836381"/>
              <a:gd name="connsiteX2" fmla="*/ 4099650 w 4099650"/>
              <a:gd name="connsiteY2" fmla="*/ 3836381 h 3836381"/>
              <a:gd name="connsiteX3" fmla="*/ 0 w 4099650"/>
              <a:gd name="connsiteY3" fmla="*/ 3836381 h 3836381"/>
              <a:gd name="connsiteX4" fmla="*/ 1804988 w 4099650"/>
              <a:gd name="connsiteY4" fmla="*/ 2380 h 3836381"/>
              <a:gd name="connsiteX0" fmla="*/ 1804988 w 3935344"/>
              <a:gd name="connsiteY0" fmla="*/ 2380 h 3838762"/>
              <a:gd name="connsiteX1" fmla="*/ 3935344 w 3935344"/>
              <a:gd name="connsiteY1" fmla="*/ 0 h 3838762"/>
              <a:gd name="connsiteX2" fmla="*/ 3935344 w 3935344"/>
              <a:gd name="connsiteY2" fmla="*/ 3838762 h 3838762"/>
              <a:gd name="connsiteX3" fmla="*/ 0 w 3935344"/>
              <a:gd name="connsiteY3" fmla="*/ 3836381 h 3838762"/>
              <a:gd name="connsiteX4" fmla="*/ 1804988 w 3935344"/>
              <a:gd name="connsiteY4" fmla="*/ 2380 h 3838762"/>
              <a:gd name="connsiteX0" fmla="*/ 1804988 w 5368857"/>
              <a:gd name="connsiteY0" fmla="*/ 2380 h 3836381"/>
              <a:gd name="connsiteX1" fmla="*/ 3935344 w 5368857"/>
              <a:gd name="connsiteY1" fmla="*/ 0 h 3836381"/>
              <a:gd name="connsiteX2" fmla="*/ 5368857 w 5368857"/>
              <a:gd name="connsiteY2" fmla="*/ 3834000 h 3836381"/>
              <a:gd name="connsiteX3" fmla="*/ 0 w 5368857"/>
              <a:gd name="connsiteY3" fmla="*/ 3836381 h 3836381"/>
              <a:gd name="connsiteX4" fmla="*/ 1804988 w 5368857"/>
              <a:gd name="connsiteY4" fmla="*/ 2380 h 3836381"/>
              <a:gd name="connsiteX0" fmla="*/ 1804988 w 5368857"/>
              <a:gd name="connsiteY0" fmla="*/ 0 h 3834001"/>
              <a:gd name="connsiteX1" fmla="*/ 5366475 w 5368857"/>
              <a:gd name="connsiteY1" fmla="*/ 2 h 3834001"/>
              <a:gd name="connsiteX2" fmla="*/ 5368857 w 5368857"/>
              <a:gd name="connsiteY2" fmla="*/ 3831620 h 3834001"/>
              <a:gd name="connsiteX3" fmla="*/ 0 w 5368857"/>
              <a:gd name="connsiteY3" fmla="*/ 3834001 h 3834001"/>
              <a:gd name="connsiteX4" fmla="*/ 1804988 w 5368857"/>
              <a:gd name="connsiteY4" fmla="*/ 0 h 383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8857" h="3834001">
                <a:moveTo>
                  <a:pt x="1804988" y="0"/>
                </a:moveTo>
                <a:lnTo>
                  <a:pt x="5366475" y="2"/>
                </a:lnTo>
                <a:lnTo>
                  <a:pt x="5368857" y="3831620"/>
                </a:lnTo>
                <a:lnTo>
                  <a:pt x="0" y="3834001"/>
                </a:lnTo>
                <a:lnTo>
                  <a:pt x="1804988" y="0"/>
                </a:lnTo>
                <a:close/>
              </a:path>
            </a:pathLst>
          </a:custGeom>
          <a:blipFill dpi="0" rotWithShape="1">
            <a:blip r:embed="rId3" cstate="print">
              <a:extLst>
                <a:ext uri="{28A0092B-C50C-407E-A947-70E740481C1C}">
                  <a14:useLocalDpi xmlns:a14="http://schemas.microsoft.com/office/drawing/2010/main" val="0"/>
                </a:ext>
              </a:extLst>
            </a:blip>
            <a:srcRect/>
            <a:stretch>
              <a:fillRect l="-13198" t="-25959" r="-26618" b="-138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5" name="Group 14"/>
          <p:cNvGrpSpPr/>
          <p:nvPr userDrawn="1"/>
        </p:nvGrpSpPr>
        <p:grpSpPr>
          <a:xfrm>
            <a:off x="-53111" y="1519263"/>
            <a:ext cx="12198988" cy="3848919"/>
            <a:chOff x="-273115" y="-695283"/>
            <a:chExt cx="9149241" cy="3848919"/>
          </a:xfrm>
        </p:grpSpPr>
        <p:pic>
          <p:nvPicPr>
            <p:cNvPr id="6" name="Picture 5" descr="Untitled-3.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3115" y="-695283"/>
              <a:ext cx="3785616" cy="3834384"/>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17731" y="-680756"/>
              <a:ext cx="5358395" cy="3834392"/>
            </a:xfrm>
            <a:prstGeom prst="rect">
              <a:avLst/>
            </a:prstGeom>
          </p:spPr>
        </p:pic>
      </p:grpSp>
      <p:sp>
        <p:nvSpPr>
          <p:cNvPr id="8" name="Rectangle 19"/>
          <p:cNvSpPr/>
          <p:nvPr userDrawn="1"/>
        </p:nvSpPr>
        <p:spPr>
          <a:xfrm>
            <a:off x="5993111" y="5343619"/>
            <a:ext cx="6212636" cy="1516763"/>
          </a:xfrm>
          <a:custGeom>
            <a:avLst/>
            <a:gdLst>
              <a:gd name="connsiteX0" fmla="*/ 0 w 3385050"/>
              <a:gd name="connsiteY0" fmla="*/ 0 h 1512000"/>
              <a:gd name="connsiteX1" fmla="*/ 3385050 w 3385050"/>
              <a:gd name="connsiteY1" fmla="*/ 0 h 1512000"/>
              <a:gd name="connsiteX2" fmla="*/ 3385050 w 3385050"/>
              <a:gd name="connsiteY2" fmla="*/ 1512000 h 1512000"/>
              <a:gd name="connsiteX3" fmla="*/ 0 w 3385050"/>
              <a:gd name="connsiteY3" fmla="*/ 1512000 h 1512000"/>
              <a:gd name="connsiteX4" fmla="*/ 0 w 3385050"/>
              <a:gd name="connsiteY4" fmla="*/ 0 h 1512000"/>
              <a:gd name="connsiteX0" fmla="*/ 1023938 w 3385050"/>
              <a:gd name="connsiteY0" fmla="*/ 2382 h 1512000"/>
              <a:gd name="connsiteX1" fmla="*/ 3385050 w 3385050"/>
              <a:gd name="connsiteY1" fmla="*/ 0 h 1512000"/>
              <a:gd name="connsiteX2" fmla="*/ 3385050 w 3385050"/>
              <a:gd name="connsiteY2" fmla="*/ 1512000 h 1512000"/>
              <a:gd name="connsiteX3" fmla="*/ 0 w 3385050"/>
              <a:gd name="connsiteY3" fmla="*/ 1512000 h 1512000"/>
              <a:gd name="connsiteX4" fmla="*/ 1023938 w 3385050"/>
              <a:gd name="connsiteY4" fmla="*/ 2382 h 1512000"/>
              <a:gd name="connsiteX0" fmla="*/ 714375 w 3385050"/>
              <a:gd name="connsiteY0" fmla="*/ 0 h 1514381"/>
              <a:gd name="connsiteX1" fmla="*/ 3385050 w 3385050"/>
              <a:gd name="connsiteY1" fmla="*/ 2381 h 1514381"/>
              <a:gd name="connsiteX2" fmla="*/ 3385050 w 3385050"/>
              <a:gd name="connsiteY2" fmla="*/ 1514381 h 1514381"/>
              <a:gd name="connsiteX3" fmla="*/ 0 w 3385050"/>
              <a:gd name="connsiteY3" fmla="*/ 1514381 h 1514381"/>
              <a:gd name="connsiteX4" fmla="*/ 714375 w 3385050"/>
              <a:gd name="connsiteY4" fmla="*/ 0 h 1514381"/>
              <a:gd name="connsiteX0" fmla="*/ 714375 w 4659019"/>
              <a:gd name="connsiteY0" fmla="*/ 2382 h 1516763"/>
              <a:gd name="connsiteX1" fmla="*/ 4659019 w 4659019"/>
              <a:gd name="connsiteY1" fmla="*/ 0 h 1516763"/>
              <a:gd name="connsiteX2" fmla="*/ 3385050 w 4659019"/>
              <a:gd name="connsiteY2" fmla="*/ 1516763 h 1516763"/>
              <a:gd name="connsiteX3" fmla="*/ 0 w 4659019"/>
              <a:gd name="connsiteY3" fmla="*/ 1516763 h 1516763"/>
              <a:gd name="connsiteX4" fmla="*/ 714375 w 4659019"/>
              <a:gd name="connsiteY4" fmla="*/ 2382 h 1516763"/>
              <a:gd name="connsiteX0" fmla="*/ 714375 w 4659019"/>
              <a:gd name="connsiteY0" fmla="*/ 2382 h 1516763"/>
              <a:gd name="connsiteX1" fmla="*/ 4659019 w 4659019"/>
              <a:gd name="connsiteY1" fmla="*/ 0 h 1516763"/>
              <a:gd name="connsiteX2" fmla="*/ 4654257 w 4659019"/>
              <a:gd name="connsiteY2" fmla="*/ 1514381 h 1516763"/>
              <a:gd name="connsiteX3" fmla="*/ 0 w 4659019"/>
              <a:gd name="connsiteY3" fmla="*/ 1516763 h 1516763"/>
              <a:gd name="connsiteX4" fmla="*/ 714375 w 4659019"/>
              <a:gd name="connsiteY4" fmla="*/ 2382 h 1516763"/>
              <a:gd name="connsiteX0" fmla="*/ 714375 w 4663993"/>
              <a:gd name="connsiteY0" fmla="*/ 2382 h 1516763"/>
              <a:gd name="connsiteX1" fmla="*/ 4659019 w 4663993"/>
              <a:gd name="connsiteY1" fmla="*/ 0 h 1516763"/>
              <a:gd name="connsiteX2" fmla="*/ 4663782 w 4663993"/>
              <a:gd name="connsiteY2" fmla="*/ 1516762 h 1516763"/>
              <a:gd name="connsiteX3" fmla="*/ 0 w 4663993"/>
              <a:gd name="connsiteY3" fmla="*/ 1516763 h 1516763"/>
              <a:gd name="connsiteX4" fmla="*/ 714375 w 4663993"/>
              <a:gd name="connsiteY4" fmla="*/ 2382 h 1516763"/>
              <a:gd name="connsiteX0" fmla="*/ 714375 w 4659477"/>
              <a:gd name="connsiteY0" fmla="*/ 2382 h 1516763"/>
              <a:gd name="connsiteX1" fmla="*/ 4659019 w 4659477"/>
              <a:gd name="connsiteY1" fmla="*/ 0 h 1516763"/>
              <a:gd name="connsiteX2" fmla="*/ 4659019 w 4659477"/>
              <a:gd name="connsiteY2" fmla="*/ 1516762 h 1516763"/>
              <a:gd name="connsiteX3" fmla="*/ 0 w 4659477"/>
              <a:gd name="connsiteY3" fmla="*/ 1516763 h 1516763"/>
              <a:gd name="connsiteX4" fmla="*/ 714375 w 4659477"/>
              <a:gd name="connsiteY4" fmla="*/ 2382 h 1516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9477" h="1516763">
                <a:moveTo>
                  <a:pt x="714375" y="2382"/>
                </a:moveTo>
                <a:lnTo>
                  <a:pt x="4659019" y="0"/>
                </a:lnTo>
                <a:cubicBezTo>
                  <a:pt x="4657432" y="504794"/>
                  <a:pt x="4660606" y="1011968"/>
                  <a:pt x="4659019" y="1516762"/>
                </a:cubicBezTo>
                <a:lnTo>
                  <a:pt x="0" y="1516763"/>
                </a:lnTo>
                <a:lnTo>
                  <a:pt x="714375" y="23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userDrawn="1"/>
        </p:nvSpPr>
        <p:spPr>
          <a:xfrm>
            <a:off x="0" y="0"/>
            <a:ext cx="12192000" cy="15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Isosceles Triangle 9"/>
          <p:cNvSpPr/>
          <p:nvPr userDrawn="1"/>
        </p:nvSpPr>
        <p:spPr>
          <a:xfrm flipV="1">
            <a:off x="1680000" y="0"/>
            <a:ext cx="1905600" cy="1512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92235" y="5877272"/>
            <a:ext cx="1905600" cy="541100"/>
          </a:xfrm>
          <a:prstGeom prst="rect">
            <a:avLst/>
          </a:prstGeom>
        </p:spPr>
      </p:pic>
      <p:sp>
        <p:nvSpPr>
          <p:cNvPr id="12" name="Rectangle 11"/>
          <p:cNvSpPr/>
          <p:nvPr userDrawn="1"/>
        </p:nvSpPr>
        <p:spPr>
          <a:xfrm>
            <a:off x="0" y="5346000"/>
            <a:ext cx="5999989" cy="1512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ffectLst/>
            </a:endParaRPr>
          </a:p>
          <a:p>
            <a:pPr algn="ctr"/>
            <a:endParaRPr lang="en-US">
              <a:ln>
                <a:noFill/>
              </a:ln>
              <a:solidFill>
                <a:schemeClr val="accent1"/>
              </a:solidFill>
              <a:effectLst/>
            </a:endParaRPr>
          </a:p>
        </p:txBody>
      </p:sp>
      <p:sp>
        <p:nvSpPr>
          <p:cNvPr id="13" name="Isosceles Triangle 12"/>
          <p:cNvSpPr/>
          <p:nvPr userDrawn="1"/>
        </p:nvSpPr>
        <p:spPr>
          <a:xfrm flipV="1">
            <a:off x="5047487" y="5346000"/>
            <a:ext cx="1905600" cy="1512000"/>
          </a:xfrm>
          <a:prstGeom prst="triangle">
            <a:avLst/>
          </a:prstGeom>
          <a:solidFill>
            <a:srgbClr val="E1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380849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Title Slide_Single Image">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3151" t="38061" r="17002" b="2638"/>
          <a:stretch/>
        </p:blipFill>
        <p:spPr bwMode="auto">
          <a:xfrm>
            <a:off x="0" y="1512001"/>
            <a:ext cx="7476227" cy="4659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19"/>
          <p:cNvSpPr/>
          <p:nvPr userDrawn="1"/>
        </p:nvSpPr>
        <p:spPr>
          <a:xfrm>
            <a:off x="5993111" y="5343619"/>
            <a:ext cx="6212636" cy="1516763"/>
          </a:xfrm>
          <a:custGeom>
            <a:avLst/>
            <a:gdLst>
              <a:gd name="connsiteX0" fmla="*/ 0 w 3385050"/>
              <a:gd name="connsiteY0" fmla="*/ 0 h 1512000"/>
              <a:gd name="connsiteX1" fmla="*/ 3385050 w 3385050"/>
              <a:gd name="connsiteY1" fmla="*/ 0 h 1512000"/>
              <a:gd name="connsiteX2" fmla="*/ 3385050 w 3385050"/>
              <a:gd name="connsiteY2" fmla="*/ 1512000 h 1512000"/>
              <a:gd name="connsiteX3" fmla="*/ 0 w 3385050"/>
              <a:gd name="connsiteY3" fmla="*/ 1512000 h 1512000"/>
              <a:gd name="connsiteX4" fmla="*/ 0 w 3385050"/>
              <a:gd name="connsiteY4" fmla="*/ 0 h 1512000"/>
              <a:gd name="connsiteX0" fmla="*/ 1023938 w 3385050"/>
              <a:gd name="connsiteY0" fmla="*/ 2382 h 1512000"/>
              <a:gd name="connsiteX1" fmla="*/ 3385050 w 3385050"/>
              <a:gd name="connsiteY1" fmla="*/ 0 h 1512000"/>
              <a:gd name="connsiteX2" fmla="*/ 3385050 w 3385050"/>
              <a:gd name="connsiteY2" fmla="*/ 1512000 h 1512000"/>
              <a:gd name="connsiteX3" fmla="*/ 0 w 3385050"/>
              <a:gd name="connsiteY3" fmla="*/ 1512000 h 1512000"/>
              <a:gd name="connsiteX4" fmla="*/ 1023938 w 3385050"/>
              <a:gd name="connsiteY4" fmla="*/ 2382 h 1512000"/>
              <a:gd name="connsiteX0" fmla="*/ 714375 w 3385050"/>
              <a:gd name="connsiteY0" fmla="*/ 0 h 1514381"/>
              <a:gd name="connsiteX1" fmla="*/ 3385050 w 3385050"/>
              <a:gd name="connsiteY1" fmla="*/ 2381 h 1514381"/>
              <a:gd name="connsiteX2" fmla="*/ 3385050 w 3385050"/>
              <a:gd name="connsiteY2" fmla="*/ 1514381 h 1514381"/>
              <a:gd name="connsiteX3" fmla="*/ 0 w 3385050"/>
              <a:gd name="connsiteY3" fmla="*/ 1514381 h 1514381"/>
              <a:gd name="connsiteX4" fmla="*/ 714375 w 3385050"/>
              <a:gd name="connsiteY4" fmla="*/ 0 h 1514381"/>
              <a:gd name="connsiteX0" fmla="*/ 714375 w 4659019"/>
              <a:gd name="connsiteY0" fmla="*/ 2382 h 1516763"/>
              <a:gd name="connsiteX1" fmla="*/ 4659019 w 4659019"/>
              <a:gd name="connsiteY1" fmla="*/ 0 h 1516763"/>
              <a:gd name="connsiteX2" fmla="*/ 3385050 w 4659019"/>
              <a:gd name="connsiteY2" fmla="*/ 1516763 h 1516763"/>
              <a:gd name="connsiteX3" fmla="*/ 0 w 4659019"/>
              <a:gd name="connsiteY3" fmla="*/ 1516763 h 1516763"/>
              <a:gd name="connsiteX4" fmla="*/ 714375 w 4659019"/>
              <a:gd name="connsiteY4" fmla="*/ 2382 h 1516763"/>
              <a:gd name="connsiteX0" fmla="*/ 714375 w 4659019"/>
              <a:gd name="connsiteY0" fmla="*/ 2382 h 1516763"/>
              <a:gd name="connsiteX1" fmla="*/ 4659019 w 4659019"/>
              <a:gd name="connsiteY1" fmla="*/ 0 h 1516763"/>
              <a:gd name="connsiteX2" fmla="*/ 4654257 w 4659019"/>
              <a:gd name="connsiteY2" fmla="*/ 1514381 h 1516763"/>
              <a:gd name="connsiteX3" fmla="*/ 0 w 4659019"/>
              <a:gd name="connsiteY3" fmla="*/ 1516763 h 1516763"/>
              <a:gd name="connsiteX4" fmla="*/ 714375 w 4659019"/>
              <a:gd name="connsiteY4" fmla="*/ 2382 h 1516763"/>
              <a:gd name="connsiteX0" fmla="*/ 714375 w 4663993"/>
              <a:gd name="connsiteY0" fmla="*/ 2382 h 1516763"/>
              <a:gd name="connsiteX1" fmla="*/ 4659019 w 4663993"/>
              <a:gd name="connsiteY1" fmla="*/ 0 h 1516763"/>
              <a:gd name="connsiteX2" fmla="*/ 4663782 w 4663993"/>
              <a:gd name="connsiteY2" fmla="*/ 1516762 h 1516763"/>
              <a:gd name="connsiteX3" fmla="*/ 0 w 4663993"/>
              <a:gd name="connsiteY3" fmla="*/ 1516763 h 1516763"/>
              <a:gd name="connsiteX4" fmla="*/ 714375 w 4663993"/>
              <a:gd name="connsiteY4" fmla="*/ 2382 h 1516763"/>
              <a:gd name="connsiteX0" fmla="*/ 714375 w 4659477"/>
              <a:gd name="connsiteY0" fmla="*/ 2382 h 1516763"/>
              <a:gd name="connsiteX1" fmla="*/ 4659019 w 4659477"/>
              <a:gd name="connsiteY1" fmla="*/ 0 h 1516763"/>
              <a:gd name="connsiteX2" fmla="*/ 4659019 w 4659477"/>
              <a:gd name="connsiteY2" fmla="*/ 1516762 h 1516763"/>
              <a:gd name="connsiteX3" fmla="*/ 0 w 4659477"/>
              <a:gd name="connsiteY3" fmla="*/ 1516763 h 1516763"/>
              <a:gd name="connsiteX4" fmla="*/ 714375 w 4659477"/>
              <a:gd name="connsiteY4" fmla="*/ 2382 h 1516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9477" h="1516763">
                <a:moveTo>
                  <a:pt x="714375" y="2382"/>
                </a:moveTo>
                <a:lnTo>
                  <a:pt x="4659019" y="0"/>
                </a:lnTo>
                <a:cubicBezTo>
                  <a:pt x="4657432" y="504794"/>
                  <a:pt x="4660606" y="1011968"/>
                  <a:pt x="4659019" y="1516762"/>
                </a:cubicBezTo>
                <a:lnTo>
                  <a:pt x="0" y="1516763"/>
                </a:lnTo>
                <a:lnTo>
                  <a:pt x="714375" y="23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userDrawn="1"/>
        </p:nvSpPr>
        <p:spPr>
          <a:xfrm>
            <a:off x="0" y="0"/>
            <a:ext cx="12192000" cy="15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Isosceles Triangle 9"/>
          <p:cNvSpPr/>
          <p:nvPr userDrawn="1"/>
        </p:nvSpPr>
        <p:spPr>
          <a:xfrm flipV="1">
            <a:off x="1680000" y="0"/>
            <a:ext cx="1905600" cy="1512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2987" y="5877272"/>
            <a:ext cx="2425620" cy="541100"/>
          </a:xfrm>
          <a:prstGeom prst="rect">
            <a:avLst/>
          </a:prstGeom>
        </p:spPr>
      </p:pic>
      <p:sp>
        <p:nvSpPr>
          <p:cNvPr id="12" name="Rectangle 11"/>
          <p:cNvSpPr/>
          <p:nvPr userDrawn="1"/>
        </p:nvSpPr>
        <p:spPr>
          <a:xfrm>
            <a:off x="0" y="5346000"/>
            <a:ext cx="5999989" cy="1512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ffectLst/>
            </a:endParaRPr>
          </a:p>
          <a:p>
            <a:pPr algn="ctr"/>
            <a:endParaRPr lang="en-US">
              <a:ln>
                <a:noFill/>
              </a:ln>
              <a:solidFill>
                <a:schemeClr val="accent1"/>
              </a:solidFill>
              <a:effectLst/>
            </a:endParaRPr>
          </a:p>
        </p:txBody>
      </p:sp>
      <p:sp>
        <p:nvSpPr>
          <p:cNvPr id="13" name="Isosceles Triangle 12"/>
          <p:cNvSpPr/>
          <p:nvPr userDrawn="1"/>
        </p:nvSpPr>
        <p:spPr>
          <a:xfrm flipV="1">
            <a:off x="5047487" y="5346000"/>
            <a:ext cx="1905600" cy="1512000"/>
          </a:xfrm>
          <a:prstGeom prst="triangle">
            <a:avLst/>
          </a:prstGeom>
          <a:solidFill>
            <a:srgbClr val="E1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51" name="Picture 3" descr="C:\Users\rb0s\AppData\Local\Microsoft\Windows\Temporary Internet Files\Content.IE5\W4189SG6\vector-de-cafe-emoticon_18-9900[1].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00" y="1512001"/>
            <a:ext cx="7472027" cy="383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0"/>
          <p:cNvSpPr/>
          <p:nvPr userDrawn="1"/>
        </p:nvSpPr>
        <p:spPr>
          <a:xfrm>
            <a:off x="5039883" y="1512001"/>
            <a:ext cx="7158476" cy="3834001"/>
          </a:xfrm>
          <a:custGeom>
            <a:avLst/>
            <a:gdLst>
              <a:gd name="connsiteX0" fmla="*/ 0 w 4099650"/>
              <a:gd name="connsiteY0" fmla="*/ 0 h 3834000"/>
              <a:gd name="connsiteX1" fmla="*/ 4099650 w 4099650"/>
              <a:gd name="connsiteY1" fmla="*/ 0 h 3834000"/>
              <a:gd name="connsiteX2" fmla="*/ 4099650 w 4099650"/>
              <a:gd name="connsiteY2" fmla="*/ 3834000 h 3834000"/>
              <a:gd name="connsiteX3" fmla="*/ 0 w 4099650"/>
              <a:gd name="connsiteY3" fmla="*/ 3834000 h 3834000"/>
              <a:gd name="connsiteX4" fmla="*/ 0 w 4099650"/>
              <a:gd name="connsiteY4" fmla="*/ 0 h 3834000"/>
              <a:gd name="connsiteX0" fmla="*/ 1119188 w 4099650"/>
              <a:gd name="connsiteY0" fmla="*/ 0 h 3834000"/>
              <a:gd name="connsiteX1" fmla="*/ 4099650 w 4099650"/>
              <a:gd name="connsiteY1" fmla="*/ 0 h 3834000"/>
              <a:gd name="connsiteX2" fmla="*/ 4099650 w 4099650"/>
              <a:gd name="connsiteY2" fmla="*/ 3834000 h 3834000"/>
              <a:gd name="connsiteX3" fmla="*/ 0 w 4099650"/>
              <a:gd name="connsiteY3" fmla="*/ 3834000 h 3834000"/>
              <a:gd name="connsiteX4" fmla="*/ 1119188 w 4099650"/>
              <a:gd name="connsiteY4" fmla="*/ 0 h 3834000"/>
              <a:gd name="connsiteX0" fmla="*/ 1585913 w 4099650"/>
              <a:gd name="connsiteY0" fmla="*/ 4762 h 3834000"/>
              <a:gd name="connsiteX1" fmla="*/ 4099650 w 4099650"/>
              <a:gd name="connsiteY1" fmla="*/ 0 h 3834000"/>
              <a:gd name="connsiteX2" fmla="*/ 4099650 w 4099650"/>
              <a:gd name="connsiteY2" fmla="*/ 3834000 h 3834000"/>
              <a:gd name="connsiteX3" fmla="*/ 0 w 4099650"/>
              <a:gd name="connsiteY3" fmla="*/ 3834000 h 3834000"/>
              <a:gd name="connsiteX4" fmla="*/ 1585913 w 4099650"/>
              <a:gd name="connsiteY4" fmla="*/ 4762 h 3834000"/>
              <a:gd name="connsiteX0" fmla="*/ 2090738 w 4099650"/>
              <a:gd name="connsiteY0" fmla="*/ 0 h 3834001"/>
              <a:gd name="connsiteX1" fmla="*/ 4099650 w 4099650"/>
              <a:gd name="connsiteY1" fmla="*/ 1 h 3834001"/>
              <a:gd name="connsiteX2" fmla="*/ 4099650 w 4099650"/>
              <a:gd name="connsiteY2" fmla="*/ 3834001 h 3834001"/>
              <a:gd name="connsiteX3" fmla="*/ 0 w 4099650"/>
              <a:gd name="connsiteY3" fmla="*/ 3834001 h 3834001"/>
              <a:gd name="connsiteX4" fmla="*/ 2090738 w 4099650"/>
              <a:gd name="connsiteY4" fmla="*/ 0 h 3834001"/>
              <a:gd name="connsiteX0" fmla="*/ 1804988 w 4099650"/>
              <a:gd name="connsiteY0" fmla="*/ 0 h 3834001"/>
              <a:gd name="connsiteX1" fmla="*/ 4099650 w 4099650"/>
              <a:gd name="connsiteY1" fmla="*/ 1 h 3834001"/>
              <a:gd name="connsiteX2" fmla="*/ 4099650 w 4099650"/>
              <a:gd name="connsiteY2" fmla="*/ 3834001 h 3834001"/>
              <a:gd name="connsiteX3" fmla="*/ 0 w 4099650"/>
              <a:gd name="connsiteY3" fmla="*/ 3834001 h 3834001"/>
              <a:gd name="connsiteX4" fmla="*/ 1804988 w 4099650"/>
              <a:gd name="connsiteY4" fmla="*/ 0 h 3834001"/>
              <a:gd name="connsiteX0" fmla="*/ 1804988 w 4099650"/>
              <a:gd name="connsiteY0" fmla="*/ 2380 h 3836381"/>
              <a:gd name="connsiteX1" fmla="*/ 3935344 w 4099650"/>
              <a:gd name="connsiteY1" fmla="*/ 0 h 3836381"/>
              <a:gd name="connsiteX2" fmla="*/ 4099650 w 4099650"/>
              <a:gd name="connsiteY2" fmla="*/ 3836381 h 3836381"/>
              <a:gd name="connsiteX3" fmla="*/ 0 w 4099650"/>
              <a:gd name="connsiteY3" fmla="*/ 3836381 h 3836381"/>
              <a:gd name="connsiteX4" fmla="*/ 1804988 w 4099650"/>
              <a:gd name="connsiteY4" fmla="*/ 2380 h 3836381"/>
              <a:gd name="connsiteX0" fmla="*/ 1804988 w 3935344"/>
              <a:gd name="connsiteY0" fmla="*/ 2380 h 3838762"/>
              <a:gd name="connsiteX1" fmla="*/ 3935344 w 3935344"/>
              <a:gd name="connsiteY1" fmla="*/ 0 h 3838762"/>
              <a:gd name="connsiteX2" fmla="*/ 3935344 w 3935344"/>
              <a:gd name="connsiteY2" fmla="*/ 3838762 h 3838762"/>
              <a:gd name="connsiteX3" fmla="*/ 0 w 3935344"/>
              <a:gd name="connsiteY3" fmla="*/ 3836381 h 3838762"/>
              <a:gd name="connsiteX4" fmla="*/ 1804988 w 3935344"/>
              <a:gd name="connsiteY4" fmla="*/ 2380 h 3838762"/>
              <a:gd name="connsiteX0" fmla="*/ 1804988 w 5368857"/>
              <a:gd name="connsiteY0" fmla="*/ 2380 h 3836381"/>
              <a:gd name="connsiteX1" fmla="*/ 3935344 w 5368857"/>
              <a:gd name="connsiteY1" fmla="*/ 0 h 3836381"/>
              <a:gd name="connsiteX2" fmla="*/ 5368857 w 5368857"/>
              <a:gd name="connsiteY2" fmla="*/ 3834000 h 3836381"/>
              <a:gd name="connsiteX3" fmla="*/ 0 w 5368857"/>
              <a:gd name="connsiteY3" fmla="*/ 3836381 h 3836381"/>
              <a:gd name="connsiteX4" fmla="*/ 1804988 w 5368857"/>
              <a:gd name="connsiteY4" fmla="*/ 2380 h 3836381"/>
              <a:gd name="connsiteX0" fmla="*/ 1804988 w 5368857"/>
              <a:gd name="connsiteY0" fmla="*/ 0 h 3834001"/>
              <a:gd name="connsiteX1" fmla="*/ 5366475 w 5368857"/>
              <a:gd name="connsiteY1" fmla="*/ 2 h 3834001"/>
              <a:gd name="connsiteX2" fmla="*/ 5368857 w 5368857"/>
              <a:gd name="connsiteY2" fmla="*/ 3831620 h 3834001"/>
              <a:gd name="connsiteX3" fmla="*/ 0 w 5368857"/>
              <a:gd name="connsiteY3" fmla="*/ 3834001 h 3834001"/>
              <a:gd name="connsiteX4" fmla="*/ 1804988 w 5368857"/>
              <a:gd name="connsiteY4" fmla="*/ 0 h 383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8857" h="3834001">
                <a:moveTo>
                  <a:pt x="1804988" y="0"/>
                </a:moveTo>
                <a:lnTo>
                  <a:pt x="5366475" y="2"/>
                </a:lnTo>
                <a:lnTo>
                  <a:pt x="5368857" y="3831620"/>
                </a:lnTo>
                <a:lnTo>
                  <a:pt x="0" y="3834001"/>
                </a:lnTo>
                <a:lnTo>
                  <a:pt x="1804988" y="0"/>
                </a:lnTo>
                <a:close/>
              </a:path>
            </a:pathLst>
          </a:custGeom>
          <a:blipFill dpi="0" rotWithShape="1">
            <a:blip r:embed="rId5" cstate="print">
              <a:extLst>
                <a:ext uri="{28A0092B-C50C-407E-A947-70E740481C1C}">
                  <a14:useLocalDpi xmlns:a14="http://schemas.microsoft.com/office/drawing/2010/main" val="0"/>
                </a:ext>
              </a:extLst>
            </a:blip>
            <a:srcRect/>
            <a:stretch>
              <a:fillRect l="-13198" t="-25959" r="-26618" b="-138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5" name="Group 14"/>
          <p:cNvGrpSpPr/>
          <p:nvPr userDrawn="1"/>
        </p:nvGrpSpPr>
        <p:grpSpPr>
          <a:xfrm>
            <a:off x="-3494" y="1511609"/>
            <a:ext cx="12198988" cy="3834392"/>
            <a:chOff x="-273115" y="-680756"/>
            <a:chExt cx="9149241" cy="3834392"/>
          </a:xfrm>
        </p:grpSpPr>
        <p:pic>
          <p:nvPicPr>
            <p:cNvPr id="6" name="Picture 5" descr="Untitled-3.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3115" y="-680364"/>
              <a:ext cx="3785616" cy="3833999"/>
            </a:xfrm>
            <a:prstGeom prst="rect">
              <a:avLst/>
            </a:prstGeom>
          </p:spPr>
        </p:pic>
        <p:pic>
          <p:nvPicPr>
            <p:cNvPr id="14" name="Picture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517731" y="-680756"/>
              <a:ext cx="5358395" cy="3834392"/>
            </a:xfrm>
            <a:prstGeom prst="rect">
              <a:avLst/>
            </a:prstGeom>
          </p:spPr>
        </p:pic>
      </p:grpSp>
    </p:spTree>
    <p:extLst>
      <p:ext uri="{BB962C8B-B14F-4D97-AF65-F5344CB8AC3E}">
        <p14:creationId xmlns:p14="http://schemas.microsoft.com/office/powerpoint/2010/main" val="30207161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Title Slide_Single Image">
    <p:spTree>
      <p:nvGrpSpPr>
        <p:cNvPr id="1" name=""/>
        <p:cNvGrpSpPr/>
        <p:nvPr/>
      </p:nvGrpSpPr>
      <p:grpSpPr>
        <a:xfrm>
          <a:off x="0" y="0"/>
          <a:ext cx="0" cy="0"/>
          <a:chOff x="0" y="0"/>
          <a:chExt cx="0" cy="0"/>
        </a:xfrm>
      </p:grpSpPr>
      <p:sp>
        <p:nvSpPr>
          <p:cNvPr id="8" name="Rectangle 19"/>
          <p:cNvSpPr/>
          <p:nvPr userDrawn="1"/>
        </p:nvSpPr>
        <p:spPr>
          <a:xfrm>
            <a:off x="5993111" y="5343619"/>
            <a:ext cx="6212636" cy="1516763"/>
          </a:xfrm>
          <a:custGeom>
            <a:avLst/>
            <a:gdLst>
              <a:gd name="connsiteX0" fmla="*/ 0 w 3385050"/>
              <a:gd name="connsiteY0" fmla="*/ 0 h 1512000"/>
              <a:gd name="connsiteX1" fmla="*/ 3385050 w 3385050"/>
              <a:gd name="connsiteY1" fmla="*/ 0 h 1512000"/>
              <a:gd name="connsiteX2" fmla="*/ 3385050 w 3385050"/>
              <a:gd name="connsiteY2" fmla="*/ 1512000 h 1512000"/>
              <a:gd name="connsiteX3" fmla="*/ 0 w 3385050"/>
              <a:gd name="connsiteY3" fmla="*/ 1512000 h 1512000"/>
              <a:gd name="connsiteX4" fmla="*/ 0 w 3385050"/>
              <a:gd name="connsiteY4" fmla="*/ 0 h 1512000"/>
              <a:gd name="connsiteX0" fmla="*/ 1023938 w 3385050"/>
              <a:gd name="connsiteY0" fmla="*/ 2382 h 1512000"/>
              <a:gd name="connsiteX1" fmla="*/ 3385050 w 3385050"/>
              <a:gd name="connsiteY1" fmla="*/ 0 h 1512000"/>
              <a:gd name="connsiteX2" fmla="*/ 3385050 w 3385050"/>
              <a:gd name="connsiteY2" fmla="*/ 1512000 h 1512000"/>
              <a:gd name="connsiteX3" fmla="*/ 0 w 3385050"/>
              <a:gd name="connsiteY3" fmla="*/ 1512000 h 1512000"/>
              <a:gd name="connsiteX4" fmla="*/ 1023938 w 3385050"/>
              <a:gd name="connsiteY4" fmla="*/ 2382 h 1512000"/>
              <a:gd name="connsiteX0" fmla="*/ 714375 w 3385050"/>
              <a:gd name="connsiteY0" fmla="*/ 0 h 1514381"/>
              <a:gd name="connsiteX1" fmla="*/ 3385050 w 3385050"/>
              <a:gd name="connsiteY1" fmla="*/ 2381 h 1514381"/>
              <a:gd name="connsiteX2" fmla="*/ 3385050 w 3385050"/>
              <a:gd name="connsiteY2" fmla="*/ 1514381 h 1514381"/>
              <a:gd name="connsiteX3" fmla="*/ 0 w 3385050"/>
              <a:gd name="connsiteY3" fmla="*/ 1514381 h 1514381"/>
              <a:gd name="connsiteX4" fmla="*/ 714375 w 3385050"/>
              <a:gd name="connsiteY4" fmla="*/ 0 h 1514381"/>
              <a:gd name="connsiteX0" fmla="*/ 714375 w 4659019"/>
              <a:gd name="connsiteY0" fmla="*/ 2382 h 1516763"/>
              <a:gd name="connsiteX1" fmla="*/ 4659019 w 4659019"/>
              <a:gd name="connsiteY1" fmla="*/ 0 h 1516763"/>
              <a:gd name="connsiteX2" fmla="*/ 3385050 w 4659019"/>
              <a:gd name="connsiteY2" fmla="*/ 1516763 h 1516763"/>
              <a:gd name="connsiteX3" fmla="*/ 0 w 4659019"/>
              <a:gd name="connsiteY3" fmla="*/ 1516763 h 1516763"/>
              <a:gd name="connsiteX4" fmla="*/ 714375 w 4659019"/>
              <a:gd name="connsiteY4" fmla="*/ 2382 h 1516763"/>
              <a:gd name="connsiteX0" fmla="*/ 714375 w 4659019"/>
              <a:gd name="connsiteY0" fmla="*/ 2382 h 1516763"/>
              <a:gd name="connsiteX1" fmla="*/ 4659019 w 4659019"/>
              <a:gd name="connsiteY1" fmla="*/ 0 h 1516763"/>
              <a:gd name="connsiteX2" fmla="*/ 4654257 w 4659019"/>
              <a:gd name="connsiteY2" fmla="*/ 1514381 h 1516763"/>
              <a:gd name="connsiteX3" fmla="*/ 0 w 4659019"/>
              <a:gd name="connsiteY3" fmla="*/ 1516763 h 1516763"/>
              <a:gd name="connsiteX4" fmla="*/ 714375 w 4659019"/>
              <a:gd name="connsiteY4" fmla="*/ 2382 h 1516763"/>
              <a:gd name="connsiteX0" fmla="*/ 714375 w 4663993"/>
              <a:gd name="connsiteY0" fmla="*/ 2382 h 1516763"/>
              <a:gd name="connsiteX1" fmla="*/ 4659019 w 4663993"/>
              <a:gd name="connsiteY1" fmla="*/ 0 h 1516763"/>
              <a:gd name="connsiteX2" fmla="*/ 4663782 w 4663993"/>
              <a:gd name="connsiteY2" fmla="*/ 1516762 h 1516763"/>
              <a:gd name="connsiteX3" fmla="*/ 0 w 4663993"/>
              <a:gd name="connsiteY3" fmla="*/ 1516763 h 1516763"/>
              <a:gd name="connsiteX4" fmla="*/ 714375 w 4663993"/>
              <a:gd name="connsiteY4" fmla="*/ 2382 h 1516763"/>
              <a:gd name="connsiteX0" fmla="*/ 714375 w 4659477"/>
              <a:gd name="connsiteY0" fmla="*/ 2382 h 1516763"/>
              <a:gd name="connsiteX1" fmla="*/ 4659019 w 4659477"/>
              <a:gd name="connsiteY1" fmla="*/ 0 h 1516763"/>
              <a:gd name="connsiteX2" fmla="*/ 4659019 w 4659477"/>
              <a:gd name="connsiteY2" fmla="*/ 1516762 h 1516763"/>
              <a:gd name="connsiteX3" fmla="*/ 0 w 4659477"/>
              <a:gd name="connsiteY3" fmla="*/ 1516763 h 1516763"/>
              <a:gd name="connsiteX4" fmla="*/ 714375 w 4659477"/>
              <a:gd name="connsiteY4" fmla="*/ 2382 h 1516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9477" h="1516763">
                <a:moveTo>
                  <a:pt x="714375" y="2382"/>
                </a:moveTo>
                <a:lnTo>
                  <a:pt x="4659019" y="0"/>
                </a:lnTo>
                <a:cubicBezTo>
                  <a:pt x="4657432" y="504794"/>
                  <a:pt x="4660606" y="1011968"/>
                  <a:pt x="4659019" y="1516762"/>
                </a:cubicBezTo>
                <a:lnTo>
                  <a:pt x="0" y="1516763"/>
                </a:lnTo>
                <a:lnTo>
                  <a:pt x="714375" y="23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userDrawn="1"/>
        </p:nvSpPr>
        <p:spPr>
          <a:xfrm>
            <a:off x="0" y="0"/>
            <a:ext cx="12192000" cy="15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Isosceles Triangle 9"/>
          <p:cNvSpPr/>
          <p:nvPr userDrawn="1"/>
        </p:nvSpPr>
        <p:spPr>
          <a:xfrm flipV="1">
            <a:off x="1680000" y="0"/>
            <a:ext cx="1905600" cy="1512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2987" y="5877272"/>
            <a:ext cx="2425620" cy="541100"/>
          </a:xfrm>
          <a:prstGeom prst="rect">
            <a:avLst/>
          </a:prstGeom>
        </p:spPr>
      </p:pic>
      <p:sp>
        <p:nvSpPr>
          <p:cNvPr id="12" name="Rectangle 11"/>
          <p:cNvSpPr/>
          <p:nvPr userDrawn="1"/>
        </p:nvSpPr>
        <p:spPr>
          <a:xfrm>
            <a:off x="0" y="5346000"/>
            <a:ext cx="5999989" cy="1512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ffectLst/>
            </a:endParaRPr>
          </a:p>
          <a:p>
            <a:pPr algn="ctr"/>
            <a:endParaRPr lang="en-US">
              <a:ln>
                <a:noFill/>
              </a:ln>
              <a:solidFill>
                <a:schemeClr val="accent1"/>
              </a:solidFill>
              <a:effectLst/>
            </a:endParaRPr>
          </a:p>
        </p:txBody>
      </p:sp>
      <p:sp>
        <p:nvSpPr>
          <p:cNvPr id="13" name="Isosceles Triangle 12"/>
          <p:cNvSpPr/>
          <p:nvPr userDrawn="1"/>
        </p:nvSpPr>
        <p:spPr>
          <a:xfrm flipV="1">
            <a:off x="5047487" y="5346000"/>
            <a:ext cx="1905600" cy="1512000"/>
          </a:xfrm>
          <a:prstGeom prst="triangle">
            <a:avLst/>
          </a:prstGeom>
          <a:solidFill>
            <a:srgbClr val="E1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75" name="Picture 3" descr="C:\Users\rb0s\AppData\Local\Microsoft\Windows\Temporary Internet Files\Content.IE5\0ELGJTF0\Sandwiches_Vienna[1].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3998" y="1512000"/>
            <a:ext cx="8728529" cy="38316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0"/>
          <p:cNvSpPr/>
          <p:nvPr userDrawn="1"/>
        </p:nvSpPr>
        <p:spPr>
          <a:xfrm>
            <a:off x="5039883" y="1512001"/>
            <a:ext cx="7158476" cy="3834001"/>
          </a:xfrm>
          <a:custGeom>
            <a:avLst/>
            <a:gdLst>
              <a:gd name="connsiteX0" fmla="*/ 0 w 4099650"/>
              <a:gd name="connsiteY0" fmla="*/ 0 h 3834000"/>
              <a:gd name="connsiteX1" fmla="*/ 4099650 w 4099650"/>
              <a:gd name="connsiteY1" fmla="*/ 0 h 3834000"/>
              <a:gd name="connsiteX2" fmla="*/ 4099650 w 4099650"/>
              <a:gd name="connsiteY2" fmla="*/ 3834000 h 3834000"/>
              <a:gd name="connsiteX3" fmla="*/ 0 w 4099650"/>
              <a:gd name="connsiteY3" fmla="*/ 3834000 h 3834000"/>
              <a:gd name="connsiteX4" fmla="*/ 0 w 4099650"/>
              <a:gd name="connsiteY4" fmla="*/ 0 h 3834000"/>
              <a:gd name="connsiteX0" fmla="*/ 1119188 w 4099650"/>
              <a:gd name="connsiteY0" fmla="*/ 0 h 3834000"/>
              <a:gd name="connsiteX1" fmla="*/ 4099650 w 4099650"/>
              <a:gd name="connsiteY1" fmla="*/ 0 h 3834000"/>
              <a:gd name="connsiteX2" fmla="*/ 4099650 w 4099650"/>
              <a:gd name="connsiteY2" fmla="*/ 3834000 h 3834000"/>
              <a:gd name="connsiteX3" fmla="*/ 0 w 4099650"/>
              <a:gd name="connsiteY3" fmla="*/ 3834000 h 3834000"/>
              <a:gd name="connsiteX4" fmla="*/ 1119188 w 4099650"/>
              <a:gd name="connsiteY4" fmla="*/ 0 h 3834000"/>
              <a:gd name="connsiteX0" fmla="*/ 1585913 w 4099650"/>
              <a:gd name="connsiteY0" fmla="*/ 4762 h 3834000"/>
              <a:gd name="connsiteX1" fmla="*/ 4099650 w 4099650"/>
              <a:gd name="connsiteY1" fmla="*/ 0 h 3834000"/>
              <a:gd name="connsiteX2" fmla="*/ 4099650 w 4099650"/>
              <a:gd name="connsiteY2" fmla="*/ 3834000 h 3834000"/>
              <a:gd name="connsiteX3" fmla="*/ 0 w 4099650"/>
              <a:gd name="connsiteY3" fmla="*/ 3834000 h 3834000"/>
              <a:gd name="connsiteX4" fmla="*/ 1585913 w 4099650"/>
              <a:gd name="connsiteY4" fmla="*/ 4762 h 3834000"/>
              <a:gd name="connsiteX0" fmla="*/ 2090738 w 4099650"/>
              <a:gd name="connsiteY0" fmla="*/ 0 h 3834001"/>
              <a:gd name="connsiteX1" fmla="*/ 4099650 w 4099650"/>
              <a:gd name="connsiteY1" fmla="*/ 1 h 3834001"/>
              <a:gd name="connsiteX2" fmla="*/ 4099650 w 4099650"/>
              <a:gd name="connsiteY2" fmla="*/ 3834001 h 3834001"/>
              <a:gd name="connsiteX3" fmla="*/ 0 w 4099650"/>
              <a:gd name="connsiteY3" fmla="*/ 3834001 h 3834001"/>
              <a:gd name="connsiteX4" fmla="*/ 2090738 w 4099650"/>
              <a:gd name="connsiteY4" fmla="*/ 0 h 3834001"/>
              <a:gd name="connsiteX0" fmla="*/ 1804988 w 4099650"/>
              <a:gd name="connsiteY0" fmla="*/ 0 h 3834001"/>
              <a:gd name="connsiteX1" fmla="*/ 4099650 w 4099650"/>
              <a:gd name="connsiteY1" fmla="*/ 1 h 3834001"/>
              <a:gd name="connsiteX2" fmla="*/ 4099650 w 4099650"/>
              <a:gd name="connsiteY2" fmla="*/ 3834001 h 3834001"/>
              <a:gd name="connsiteX3" fmla="*/ 0 w 4099650"/>
              <a:gd name="connsiteY3" fmla="*/ 3834001 h 3834001"/>
              <a:gd name="connsiteX4" fmla="*/ 1804988 w 4099650"/>
              <a:gd name="connsiteY4" fmla="*/ 0 h 3834001"/>
              <a:gd name="connsiteX0" fmla="*/ 1804988 w 4099650"/>
              <a:gd name="connsiteY0" fmla="*/ 2380 h 3836381"/>
              <a:gd name="connsiteX1" fmla="*/ 3935344 w 4099650"/>
              <a:gd name="connsiteY1" fmla="*/ 0 h 3836381"/>
              <a:gd name="connsiteX2" fmla="*/ 4099650 w 4099650"/>
              <a:gd name="connsiteY2" fmla="*/ 3836381 h 3836381"/>
              <a:gd name="connsiteX3" fmla="*/ 0 w 4099650"/>
              <a:gd name="connsiteY3" fmla="*/ 3836381 h 3836381"/>
              <a:gd name="connsiteX4" fmla="*/ 1804988 w 4099650"/>
              <a:gd name="connsiteY4" fmla="*/ 2380 h 3836381"/>
              <a:gd name="connsiteX0" fmla="*/ 1804988 w 3935344"/>
              <a:gd name="connsiteY0" fmla="*/ 2380 h 3838762"/>
              <a:gd name="connsiteX1" fmla="*/ 3935344 w 3935344"/>
              <a:gd name="connsiteY1" fmla="*/ 0 h 3838762"/>
              <a:gd name="connsiteX2" fmla="*/ 3935344 w 3935344"/>
              <a:gd name="connsiteY2" fmla="*/ 3838762 h 3838762"/>
              <a:gd name="connsiteX3" fmla="*/ 0 w 3935344"/>
              <a:gd name="connsiteY3" fmla="*/ 3836381 h 3838762"/>
              <a:gd name="connsiteX4" fmla="*/ 1804988 w 3935344"/>
              <a:gd name="connsiteY4" fmla="*/ 2380 h 3838762"/>
              <a:gd name="connsiteX0" fmla="*/ 1804988 w 5368857"/>
              <a:gd name="connsiteY0" fmla="*/ 2380 h 3836381"/>
              <a:gd name="connsiteX1" fmla="*/ 3935344 w 5368857"/>
              <a:gd name="connsiteY1" fmla="*/ 0 h 3836381"/>
              <a:gd name="connsiteX2" fmla="*/ 5368857 w 5368857"/>
              <a:gd name="connsiteY2" fmla="*/ 3834000 h 3836381"/>
              <a:gd name="connsiteX3" fmla="*/ 0 w 5368857"/>
              <a:gd name="connsiteY3" fmla="*/ 3836381 h 3836381"/>
              <a:gd name="connsiteX4" fmla="*/ 1804988 w 5368857"/>
              <a:gd name="connsiteY4" fmla="*/ 2380 h 3836381"/>
              <a:gd name="connsiteX0" fmla="*/ 1804988 w 5368857"/>
              <a:gd name="connsiteY0" fmla="*/ 0 h 3834001"/>
              <a:gd name="connsiteX1" fmla="*/ 5366475 w 5368857"/>
              <a:gd name="connsiteY1" fmla="*/ 2 h 3834001"/>
              <a:gd name="connsiteX2" fmla="*/ 5368857 w 5368857"/>
              <a:gd name="connsiteY2" fmla="*/ 3831620 h 3834001"/>
              <a:gd name="connsiteX3" fmla="*/ 0 w 5368857"/>
              <a:gd name="connsiteY3" fmla="*/ 3834001 h 3834001"/>
              <a:gd name="connsiteX4" fmla="*/ 1804988 w 5368857"/>
              <a:gd name="connsiteY4" fmla="*/ 0 h 383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8857" h="3834001">
                <a:moveTo>
                  <a:pt x="1804988" y="0"/>
                </a:moveTo>
                <a:lnTo>
                  <a:pt x="5366475" y="2"/>
                </a:lnTo>
                <a:lnTo>
                  <a:pt x="5368857" y="3831620"/>
                </a:lnTo>
                <a:lnTo>
                  <a:pt x="0" y="3834001"/>
                </a:lnTo>
                <a:lnTo>
                  <a:pt x="1804988" y="0"/>
                </a:lnTo>
                <a:close/>
              </a:path>
            </a:pathLst>
          </a:custGeom>
          <a:blipFill dpi="0" rotWithShape="1">
            <a:blip r:embed="rId4" cstate="print">
              <a:extLst>
                <a:ext uri="{28A0092B-C50C-407E-A947-70E740481C1C}">
                  <a14:useLocalDpi xmlns:a14="http://schemas.microsoft.com/office/drawing/2010/main" val="0"/>
                </a:ext>
              </a:extLst>
            </a:blip>
            <a:srcRect/>
            <a:stretch>
              <a:fillRect l="-13198" t="-25959" r="-26618" b="-138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5" name="Group 14"/>
          <p:cNvGrpSpPr/>
          <p:nvPr userDrawn="1"/>
        </p:nvGrpSpPr>
        <p:grpSpPr>
          <a:xfrm>
            <a:off x="-33998" y="1519263"/>
            <a:ext cx="12198988" cy="3848919"/>
            <a:chOff x="-273115" y="-695283"/>
            <a:chExt cx="9149241" cy="3848919"/>
          </a:xfrm>
        </p:grpSpPr>
        <p:pic>
          <p:nvPicPr>
            <p:cNvPr id="6" name="Picture 5" descr="Untitled-3.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3115" y="-695283"/>
              <a:ext cx="3785616" cy="3834384"/>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17731" y="-680756"/>
              <a:ext cx="5358395" cy="3834392"/>
            </a:xfrm>
            <a:prstGeom prst="rect">
              <a:avLst/>
            </a:prstGeom>
          </p:spPr>
        </p:pic>
      </p:grpSp>
    </p:spTree>
    <p:extLst>
      <p:ext uri="{BB962C8B-B14F-4D97-AF65-F5344CB8AC3E}">
        <p14:creationId xmlns:p14="http://schemas.microsoft.com/office/powerpoint/2010/main" val="7945465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Title Slide_Single Image">
    <p:spTree>
      <p:nvGrpSpPr>
        <p:cNvPr id="1" name=""/>
        <p:cNvGrpSpPr/>
        <p:nvPr/>
      </p:nvGrpSpPr>
      <p:grpSpPr>
        <a:xfrm>
          <a:off x="0" y="0"/>
          <a:ext cx="0" cy="0"/>
          <a:chOff x="0" y="0"/>
          <a:chExt cx="0" cy="0"/>
        </a:xfrm>
      </p:grpSpPr>
      <p:sp>
        <p:nvSpPr>
          <p:cNvPr id="8" name="Rectangle 19"/>
          <p:cNvSpPr/>
          <p:nvPr userDrawn="1"/>
        </p:nvSpPr>
        <p:spPr>
          <a:xfrm>
            <a:off x="5993111" y="5343619"/>
            <a:ext cx="6212636" cy="1516763"/>
          </a:xfrm>
          <a:custGeom>
            <a:avLst/>
            <a:gdLst>
              <a:gd name="connsiteX0" fmla="*/ 0 w 3385050"/>
              <a:gd name="connsiteY0" fmla="*/ 0 h 1512000"/>
              <a:gd name="connsiteX1" fmla="*/ 3385050 w 3385050"/>
              <a:gd name="connsiteY1" fmla="*/ 0 h 1512000"/>
              <a:gd name="connsiteX2" fmla="*/ 3385050 w 3385050"/>
              <a:gd name="connsiteY2" fmla="*/ 1512000 h 1512000"/>
              <a:gd name="connsiteX3" fmla="*/ 0 w 3385050"/>
              <a:gd name="connsiteY3" fmla="*/ 1512000 h 1512000"/>
              <a:gd name="connsiteX4" fmla="*/ 0 w 3385050"/>
              <a:gd name="connsiteY4" fmla="*/ 0 h 1512000"/>
              <a:gd name="connsiteX0" fmla="*/ 1023938 w 3385050"/>
              <a:gd name="connsiteY0" fmla="*/ 2382 h 1512000"/>
              <a:gd name="connsiteX1" fmla="*/ 3385050 w 3385050"/>
              <a:gd name="connsiteY1" fmla="*/ 0 h 1512000"/>
              <a:gd name="connsiteX2" fmla="*/ 3385050 w 3385050"/>
              <a:gd name="connsiteY2" fmla="*/ 1512000 h 1512000"/>
              <a:gd name="connsiteX3" fmla="*/ 0 w 3385050"/>
              <a:gd name="connsiteY3" fmla="*/ 1512000 h 1512000"/>
              <a:gd name="connsiteX4" fmla="*/ 1023938 w 3385050"/>
              <a:gd name="connsiteY4" fmla="*/ 2382 h 1512000"/>
              <a:gd name="connsiteX0" fmla="*/ 714375 w 3385050"/>
              <a:gd name="connsiteY0" fmla="*/ 0 h 1514381"/>
              <a:gd name="connsiteX1" fmla="*/ 3385050 w 3385050"/>
              <a:gd name="connsiteY1" fmla="*/ 2381 h 1514381"/>
              <a:gd name="connsiteX2" fmla="*/ 3385050 w 3385050"/>
              <a:gd name="connsiteY2" fmla="*/ 1514381 h 1514381"/>
              <a:gd name="connsiteX3" fmla="*/ 0 w 3385050"/>
              <a:gd name="connsiteY3" fmla="*/ 1514381 h 1514381"/>
              <a:gd name="connsiteX4" fmla="*/ 714375 w 3385050"/>
              <a:gd name="connsiteY4" fmla="*/ 0 h 1514381"/>
              <a:gd name="connsiteX0" fmla="*/ 714375 w 4659019"/>
              <a:gd name="connsiteY0" fmla="*/ 2382 h 1516763"/>
              <a:gd name="connsiteX1" fmla="*/ 4659019 w 4659019"/>
              <a:gd name="connsiteY1" fmla="*/ 0 h 1516763"/>
              <a:gd name="connsiteX2" fmla="*/ 3385050 w 4659019"/>
              <a:gd name="connsiteY2" fmla="*/ 1516763 h 1516763"/>
              <a:gd name="connsiteX3" fmla="*/ 0 w 4659019"/>
              <a:gd name="connsiteY3" fmla="*/ 1516763 h 1516763"/>
              <a:gd name="connsiteX4" fmla="*/ 714375 w 4659019"/>
              <a:gd name="connsiteY4" fmla="*/ 2382 h 1516763"/>
              <a:gd name="connsiteX0" fmla="*/ 714375 w 4659019"/>
              <a:gd name="connsiteY0" fmla="*/ 2382 h 1516763"/>
              <a:gd name="connsiteX1" fmla="*/ 4659019 w 4659019"/>
              <a:gd name="connsiteY1" fmla="*/ 0 h 1516763"/>
              <a:gd name="connsiteX2" fmla="*/ 4654257 w 4659019"/>
              <a:gd name="connsiteY2" fmla="*/ 1514381 h 1516763"/>
              <a:gd name="connsiteX3" fmla="*/ 0 w 4659019"/>
              <a:gd name="connsiteY3" fmla="*/ 1516763 h 1516763"/>
              <a:gd name="connsiteX4" fmla="*/ 714375 w 4659019"/>
              <a:gd name="connsiteY4" fmla="*/ 2382 h 1516763"/>
              <a:gd name="connsiteX0" fmla="*/ 714375 w 4663993"/>
              <a:gd name="connsiteY0" fmla="*/ 2382 h 1516763"/>
              <a:gd name="connsiteX1" fmla="*/ 4659019 w 4663993"/>
              <a:gd name="connsiteY1" fmla="*/ 0 h 1516763"/>
              <a:gd name="connsiteX2" fmla="*/ 4663782 w 4663993"/>
              <a:gd name="connsiteY2" fmla="*/ 1516762 h 1516763"/>
              <a:gd name="connsiteX3" fmla="*/ 0 w 4663993"/>
              <a:gd name="connsiteY3" fmla="*/ 1516763 h 1516763"/>
              <a:gd name="connsiteX4" fmla="*/ 714375 w 4663993"/>
              <a:gd name="connsiteY4" fmla="*/ 2382 h 1516763"/>
              <a:gd name="connsiteX0" fmla="*/ 714375 w 4659477"/>
              <a:gd name="connsiteY0" fmla="*/ 2382 h 1516763"/>
              <a:gd name="connsiteX1" fmla="*/ 4659019 w 4659477"/>
              <a:gd name="connsiteY1" fmla="*/ 0 h 1516763"/>
              <a:gd name="connsiteX2" fmla="*/ 4659019 w 4659477"/>
              <a:gd name="connsiteY2" fmla="*/ 1516762 h 1516763"/>
              <a:gd name="connsiteX3" fmla="*/ 0 w 4659477"/>
              <a:gd name="connsiteY3" fmla="*/ 1516763 h 1516763"/>
              <a:gd name="connsiteX4" fmla="*/ 714375 w 4659477"/>
              <a:gd name="connsiteY4" fmla="*/ 2382 h 1516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9477" h="1516763">
                <a:moveTo>
                  <a:pt x="714375" y="2382"/>
                </a:moveTo>
                <a:lnTo>
                  <a:pt x="4659019" y="0"/>
                </a:lnTo>
                <a:cubicBezTo>
                  <a:pt x="4657432" y="504794"/>
                  <a:pt x="4660606" y="1011968"/>
                  <a:pt x="4659019" y="1516762"/>
                </a:cubicBezTo>
                <a:lnTo>
                  <a:pt x="0" y="1516763"/>
                </a:lnTo>
                <a:lnTo>
                  <a:pt x="714375" y="23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userDrawn="1"/>
        </p:nvSpPr>
        <p:spPr>
          <a:xfrm>
            <a:off x="0" y="0"/>
            <a:ext cx="12192000" cy="15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Isosceles Triangle 9"/>
          <p:cNvSpPr/>
          <p:nvPr userDrawn="1"/>
        </p:nvSpPr>
        <p:spPr>
          <a:xfrm flipV="1">
            <a:off x="1680000" y="0"/>
            <a:ext cx="1905600" cy="1512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2987" y="5877272"/>
            <a:ext cx="2425620" cy="541100"/>
          </a:xfrm>
          <a:prstGeom prst="rect">
            <a:avLst/>
          </a:prstGeom>
        </p:spPr>
      </p:pic>
      <p:sp>
        <p:nvSpPr>
          <p:cNvPr id="12" name="Rectangle 11"/>
          <p:cNvSpPr/>
          <p:nvPr userDrawn="1"/>
        </p:nvSpPr>
        <p:spPr>
          <a:xfrm>
            <a:off x="0" y="5346000"/>
            <a:ext cx="5999989" cy="1512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ffectLst/>
            </a:endParaRPr>
          </a:p>
          <a:p>
            <a:pPr algn="ctr"/>
            <a:endParaRPr lang="en-US">
              <a:ln>
                <a:noFill/>
              </a:ln>
              <a:solidFill>
                <a:schemeClr val="accent1"/>
              </a:solidFill>
              <a:effectLst/>
            </a:endParaRPr>
          </a:p>
        </p:txBody>
      </p:sp>
      <p:sp>
        <p:nvSpPr>
          <p:cNvPr id="13" name="Isosceles Triangle 12"/>
          <p:cNvSpPr/>
          <p:nvPr userDrawn="1"/>
        </p:nvSpPr>
        <p:spPr>
          <a:xfrm flipV="1">
            <a:off x="5047487" y="5346000"/>
            <a:ext cx="1905600" cy="1512000"/>
          </a:xfrm>
          <a:prstGeom prst="triangle">
            <a:avLst/>
          </a:prstGeom>
          <a:solidFill>
            <a:srgbClr val="E1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098" name="Picture 2" descr="C:\Users\rb0s\AppData\Local\Microsoft\Windows\Temporary Internet Files\Content.IE5\5Z9W9YJW\6006616151_1cd9e27ebb_b[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12001"/>
            <a:ext cx="7632171" cy="38347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0"/>
          <p:cNvSpPr/>
          <p:nvPr userDrawn="1"/>
        </p:nvSpPr>
        <p:spPr>
          <a:xfrm>
            <a:off x="5039883" y="1512001"/>
            <a:ext cx="7158476" cy="3834001"/>
          </a:xfrm>
          <a:custGeom>
            <a:avLst/>
            <a:gdLst>
              <a:gd name="connsiteX0" fmla="*/ 0 w 4099650"/>
              <a:gd name="connsiteY0" fmla="*/ 0 h 3834000"/>
              <a:gd name="connsiteX1" fmla="*/ 4099650 w 4099650"/>
              <a:gd name="connsiteY1" fmla="*/ 0 h 3834000"/>
              <a:gd name="connsiteX2" fmla="*/ 4099650 w 4099650"/>
              <a:gd name="connsiteY2" fmla="*/ 3834000 h 3834000"/>
              <a:gd name="connsiteX3" fmla="*/ 0 w 4099650"/>
              <a:gd name="connsiteY3" fmla="*/ 3834000 h 3834000"/>
              <a:gd name="connsiteX4" fmla="*/ 0 w 4099650"/>
              <a:gd name="connsiteY4" fmla="*/ 0 h 3834000"/>
              <a:gd name="connsiteX0" fmla="*/ 1119188 w 4099650"/>
              <a:gd name="connsiteY0" fmla="*/ 0 h 3834000"/>
              <a:gd name="connsiteX1" fmla="*/ 4099650 w 4099650"/>
              <a:gd name="connsiteY1" fmla="*/ 0 h 3834000"/>
              <a:gd name="connsiteX2" fmla="*/ 4099650 w 4099650"/>
              <a:gd name="connsiteY2" fmla="*/ 3834000 h 3834000"/>
              <a:gd name="connsiteX3" fmla="*/ 0 w 4099650"/>
              <a:gd name="connsiteY3" fmla="*/ 3834000 h 3834000"/>
              <a:gd name="connsiteX4" fmla="*/ 1119188 w 4099650"/>
              <a:gd name="connsiteY4" fmla="*/ 0 h 3834000"/>
              <a:gd name="connsiteX0" fmla="*/ 1585913 w 4099650"/>
              <a:gd name="connsiteY0" fmla="*/ 4762 h 3834000"/>
              <a:gd name="connsiteX1" fmla="*/ 4099650 w 4099650"/>
              <a:gd name="connsiteY1" fmla="*/ 0 h 3834000"/>
              <a:gd name="connsiteX2" fmla="*/ 4099650 w 4099650"/>
              <a:gd name="connsiteY2" fmla="*/ 3834000 h 3834000"/>
              <a:gd name="connsiteX3" fmla="*/ 0 w 4099650"/>
              <a:gd name="connsiteY3" fmla="*/ 3834000 h 3834000"/>
              <a:gd name="connsiteX4" fmla="*/ 1585913 w 4099650"/>
              <a:gd name="connsiteY4" fmla="*/ 4762 h 3834000"/>
              <a:gd name="connsiteX0" fmla="*/ 2090738 w 4099650"/>
              <a:gd name="connsiteY0" fmla="*/ 0 h 3834001"/>
              <a:gd name="connsiteX1" fmla="*/ 4099650 w 4099650"/>
              <a:gd name="connsiteY1" fmla="*/ 1 h 3834001"/>
              <a:gd name="connsiteX2" fmla="*/ 4099650 w 4099650"/>
              <a:gd name="connsiteY2" fmla="*/ 3834001 h 3834001"/>
              <a:gd name="connsiteX3" fmla="*/ 0 w 4099650"/>
              <a:gd name="connsiteY3" fmla="*/ 3834001 h 3834001"/>
              <a:gd name="connsiteX4" fmla="*/ 2090738 w 4099650"/>
              <a:gd name="connsiteY4" fmla="*/ 0 h 3834001"/>
              <a:gd name="connsiteX0" fmla="*/ 1804988 w 4099650"/>
              <a:gd name="connsiteY0" fmla="*/ 0 h 3834001"/>
              <a:gd name="connsiteX1" fmla="*/ 4099650 w 4099650"/>
              <a:gd name="connsiteY1" fmla="*/ 1 h 3834001"/>
              <a:gd name="connsiteX2" fmla="*/ 4099650 w 4099650"/>
              <a:gd name="connsiteY2" fmla="*/ 3834001 h 3834001"/>
              <a:gd name="connsiteX3" fmla="*/ 0 w 4099650"/>
              <a:gd name="connsiteY3" fmla="*/ 3834001 h 3834001"/>
              <a:gd name="connsiteX4" fmla="*/ 1804988 w 4099650"/>
              <a:gd name="connsiteY4" fmla="*/ 0 h 3834001"/>
              <a:gd name="connsiteX0" fmla="*/ 1804988 w 4099650"/>
              <a:gd name="connsiteY0" fmla="*/ 2380 h 3836381"/>
              <a:gd name="connsiteX1" fmla="*/ 3935344 w 4099650"/>
              <a:gd name="connsiteY1" fmla="*/ 0 h 3836381"/>
              <a:gd name="connsiteX2" fmla="*/ 4099650 w 4099650"/>
              <a:gd name="connsiteY2" fmla="*/ 3836381 h 3836381"/>
              <a:gd name="connsiteX3" fmla="*/ 0 w 4099650"/>
              <a:gd name="connsiteY3" fmla="*/ 3836381 h 3836381"/>
              <a:gd name="connsiteX4" fmla="*/ 1804988 w 4099650"/>
              <a:gd name="connsiteY4" fmla="*/ 2380 h 3836381"/>
              <a:gd name="connsiteX0" fmla="*/ 1804988 w 3935344"/>
              <a:gd name="connsiteY0" fmla="*/ 2380 h 3838762"/>
              <a:gd name="connsiteX1" fmla="*/ 3935344 w 3935344"/>
              <a:gd name="connsiteY1" fmla="*/ 0 h 3838762"/>
              <a:gd name="connsiteX2" fmla="*/ 3935344 w 3935344"/>
              <a:gd name="connsiteY2" fmla="*/ 3838762 h 3838762"/>
              <a:gd name="connsiteX3" fmla="*/ 0 w 3935344"/>
              <a:gd name="connsiteY3" fmla="*/ 3836381 h 3838762"/>
              <a:gd name="connsiteX4" fmla="*/ 1804988 w 3935344"/>
              <a:gd name="connsiteY4" fmla="*/ 2380 h 3838762"/>
              <a:gd name="connsiteX0" fmla="*/ 1804988 w 5368857"/>
              <a:gd name="connsiteY0" fmla="*/ 2380 h 3836381"/>
              <a:gd name="connsiteX1" fmla="*/ 3935344 w 5368857"/>
              <a:gd name="connsiteY1" fmla="*/ 0 h 3836381"/>
              <a:gd name="connsiteX2" fmla="*/ 5368857 w 5368857"/>
              <a:gd name="connsiteY2" fmla="*/ 3834000 h 3836381"/>
              <a:gd name="connsiteX3" fmla="*/ 0 w 5368857"/>
              <a:gd name="connsiteY3" fmla="*/ 3836381 h 3836381"/>
              <a:gd name="connsiteX4" fmla="*/ 1804988 w 5368857"/>
              <a:gd name="connsiteY4" fmla="*/ 2380 h 3836381"/>
              <a:gd name="connsiteX0" fmla="*/ 1804988 w 5368857"/>
              <a:gd name="connsiteY0" fmla="*/ 0 h 3834001"/>
              <a:gd name="connsiteX1" fmla="*/ 5366475 w 5368857"/>
              <a:gd name="connsiteY1" fmla="*/ 2 h 3834001"/>
              <a:gd name="connsiteX2" fmla="*/ 5368857 w 5368857"/>
              <a:gd name="connsiteY2" fmla="*/ 3831620 h 3834001"/>
              <a:gd name="connsiteX3" fmla="*/ 0 w 5368857"/>
              <a:gd name="connsiteY3" fmla="*/ 3834001 h 3834001"/>
              <a:gd name="connsiteX4" fmla="*/ 1804988 w 5368857"/>
              <a:gd name="connsiteY4" fmla="*/ 0 h 383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8857" h="3834001">
                <a:moveTo>
                  <a:pt x="1804988" y="0"/>
                </a:moveTo>
                <a:lnTo>
                  <a:pt x="5366475" y="2"/>
                </a:lnTo>
                <a:lnTo>
                  <a:pt x="5368857" y="3831620"/>
                </a:lnTo>
                <a:lnTo>
                  <a:pt x="0" y="3834001"/>
                </a:lnTo>
                <a:lnTo>
                  <a:pt x="1804988" y="0"/>
                </a:lnTo>
                <a:close/>
              </a:path>
            </a:pathLst>
          </a:custGeom>
          <a:blipFill dpi="0" rotWithShape="1">
            <a:blip r:embed="rId4" cstate="print">
              <a:extLst>
                <a:ext uri="{28A0092B-C50C-407E-A947-70E740481C1C}">
                  <a14:useLocalDpi xmlns:a14="http://schemas.microsoft.com/office/drawing/2010/main" val="0"/>
                </a:ext>
              </a:extLst>
            </a:blip>
            <a:srcRect/>
            <a:stretch>
              <a:fillRect l="-13198" t="-25959" r="-26618" b="-138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5" name="Group 14"/>
          <p:cNvGrpSpPr/>
          <p:nvPr userDrawn="1"/>
        </p:nvGrpSpPr>
        <p:grpSpPr>
          <a:xfrm>
            <a:off x="-6987" y="1494700"/>
            <a:ext cx="12198988" cy="3848919"/>
            <a:chOff x="-273115" y="-695283"/>
            <a:chExt cx="9149241" cy="3848919"/>
          </a:xfrm>
        </p:grpSpPr>
        <p:pic>
          <p:nvPicPr>
            <p:cNvPr id="6" name="Picture 5" descr="Untitled-3.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3115" y="-695283"/>
              <a:ext cx="3785616" cy="3834384"/>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17731" y="-680756"/>
              <a:ext cx="5358395" cy="3834392"/>
            </a:xfrm>
            <a:prstGeom prst="rect">
              <a:avLst/>
            </a:prstGeom>
          </p:spPr>
        </p:pic>
      </p:grpSp>
    </p:spTree>
    <p:extLst>
      <p:ext uri="{BB962C8B-B14F-4D97-AF65-F5344CB8AC3E}">
        <p14:creationId xmlns:p14="http://schemas.microsoft.com/office/powerpoint/2010/main" val="1681356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Title Slide_Single Image">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28" b="228"/>
          <a:stretch/>
        </p:blipFill>
        <p:spPr bwMode="auto">
          <a:xfrm>
            <a:off x="2632800" y="1250410"/>
            <a:ext cx="9296184" cy="4093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0"/>
          <p:cNvSpPr/>
          <p:nvPr userDrawn="1"/>
        </p:nvSpPr>
        <p:spPr>
          <a:xfrm>
            <a:off x="-43252" y="1412777"/>
            <a:ext cx="5073879" cy="3955015"/>
          </a:xfrm>
          <a:custGeom>
            <a:avLst/>
            <a:gdLst>
              <a:gd name="connsiteX0" fmla="*/ 0 w 4099650"/>
              <a:gd name="connsiteY0" fmla="*/ 0 h 3834000"/>
              <a:gd name="connsiteX1" fmla="*/ 4099650 w 4099650"/>
              <a:gd name="connsiteY1" fmla="*/ 0 h 3834000"/>
              <a:gd name="connsiteX2" fmla="*/ 4099650 w 4099650"/>
              <a:gd name="connsiteY2" fmla="*/ 3834000 h 3834000"/>
              <a:gd name="connsiteX3" fmla="*/ 0 w 4099650"/>
              <a:gd name="connsiteY3" fmla="*/ 3834000 h 3834000"/>
              <a:gd name="connsiteX4" fmla="*/ 0 w 4099650"/>
              <a:gd name="connsiteY4" fmla="*/ 0 h 3834000"/>
              <a:gd name="connsiteX0" fmla="*/ 1119188 w 4099650"/>
              <a:gd name="connsiteY0" fmla="*/ 0 h 3834000"/>
              <a:gd name="connsiteX1" fmla="*/ 4099650 w 4099650"/>
              <a:gd name="connsiteY1" fmla="*/ 0 h 3834000"/>
              <a:gd name="connsiteX2" fmla="*/ 4099650 w 4099650"/>
              <a:gd name="connsiteY2" fmla="*/ 3834000 h 3834000"/>
              <a:gd name="connsiteX3" fmla="*/ 0 w 4099650"/>
              <a:gd name="connsiteY3" fmla="*/ 3834000 h 3834000"/>
              <a:gd name="connsiteX4" fmla="*/ 1119188 w 4099650"/>
              <a:gd name="connsiteY4" fmla="*/ 0 h 3834000"/>
              <a:gd name="connsiteX0" fmla="*/ 1585913 w 4099650"/>
              <a:gd name="connsiteY0" fmla="*/ 4762 h 3834000"/>
              <a:gd name="connsiteX1" fmla="*/ 4099650 w 4099650"/>
              <a:gd name="connsiteY1" fmla="*/ 0 h 3834000"/>
              <a:gd name="connsiteX2" fmla="*/ 4099650 w 4099650"/>
              <a:gd name="connsiteY2" fmla="*/ 3834000 h 3834000"/>
              <a:gd name="connsiteX3" fmla="*/ 0 w 4099650"/>
              <a:gd name="connsiteY3" fmla="*/ 3834000 h 3834000"/>
              <a:gd name="connsiteX4" fmla="*/ 1585913 w 4099650"/>
              <a:gd name="connsiteY4" fmla="*/ 4762 h 3834000"/>
              <a:gd name="connsiteX0" fmla="*/ 2090738 w 4099650"/>
              <a:gd name="connsiteY0" fmla="*/ 0 h 3834001"/>
              <a:gd name="connsiteX1" fmla="*/ 4099650 w 4099650"/>
              <a:gd name="connsiteY1" fmla="*/ 1 h 3834001"/>
              <a:gd name="connsiteX2" fmla="*/ 4099650 w 4099650"/>
              <a:gd name="connsiteY2" fmla="*/ 3834001 h 3834001"/>
              <a:gd name="connsiteX3" fmla="*/ 0 w 4099650"/>
              <a:gd name="connsiteY3" fmla="*/ 3834001 h 3834001"/>
              <a:gd name="connsiteX4" fmla="*/ 2090738 w 4099650"/>
              <a:gd name="connsiteY4" fmla="*/ 0 h 3834001"/>
              <a:gd name="connsiteX0" fmla="*/ 1804988 w 4099650"/>
              <a:gd name="connsiteY0" fmla="*/ 0 h 3834001"/>
              <a:gd name="connsiteX1" fmla="*/ 4099650 w 4099650"/>
              <a:gd name="connsiteY1" fmla="*/ 1 h 3834001"/>
              <a:gd name="connsiteX2" fmla="*/ 4099650 w 4099650"/>
              <a:gd name="connsiteY2" fmla="*/ 3834001 h 3834001"/>
              <a:gd name="connsiteX3" fmla="*/ 0 w 4099650"/>
              <a:gd name="connsiteY3" fmla="*/ 3834001 h 3834001"/>
              <a:gd name="connsiteX4" fmla="*/ 1804988 w 4099650"/>
              <a:gd name="connsiteY4" fmla="*/ 0 h 3834001"/>
              <a:gd name="connsiteX0" fmla="*/ 1804988 w 4099650"/>
              <a:gd name="connsiteY0" fmla="*/ 2380 h 3836381"/>
              <a:gd name="connsiteX1" fmla="*/ 3935344 w 4099650"/>
              <a:gd name="connsiteY1" fmla="*/ 0 h 3836381"/>
              <a:gd name="connsiteX2" fmla="*/ 4099650 w 4099650"/>
              <a:gd name="connsiteY2" fmla="*/ 3836381 h 3836381"/>
              <a:gd name="connsiteX3" fmla="*/ 0 w 4099650"/>
              <a:gd name="connsiteY3" fmla="*/ 3836381 h 3836381"/>
              <a:gd name="connsiteX4" fmla="*/ 1804988 w 4099650"/>
              <a:gd name="connsiteY4" fmla="*/ 2380 h 3836381"/>
              <a:gd name="connsiteX0" fmla="*/ 1804988 w 3935344"/>
              <a:gd name="connsiteY0" fmla="*/ 2380 h 3838762"/>
              <a:gd name="connsiteX1" fmla="*/ 3935344 w 3935344"/>
              <a:gd name="connsiteY1" fmla="*/ 0 h 3838762"/>
              <a:gd name="connsiteX2" fmla="*/ 3935344 w 3935344"/>
              <a:gd name="connsiteY2" fmla="*/ 3838762 h 3838762"/>
              <a:gd name="connsiteX3" fmla="*/ 0 w 3935344"/>
              <a:gd name="connsiteY3" fmla="*/ 3836381 h 3838762"/>
              <a:gd name="connsiteX4" fmla="*/ 1804988 w 3935344"/>
              <a:gd name="connsiteY4" fmla="*/ 2380 h 3838762"/>
              <a:gd name="connsiteX0" fmla="*/ 1804988 w 5368857"/>
              <a:gd name="connsiteY0" fmla="*/ 2380 h 3836381"/>
              <a:gd name="connsiteX1" fmla="*/ 3935344 w 5368857"/>
              <a:gd name="connsiteY1" fmla="*/ 0 h 3836381"/>
              <a:gd name="connsiteX2" fmla="*/ 5368857 w 5368857"/>
              <a:gd name="connsiteY2" fmla="*/ 3834000 h 3836381"/>
              <a:gd name="connsiteX3" fmla="*/ 0 w 5368857"/>
              <a:gd name="connsiteY3" fmla="*/ 3836381 h 3836381"/>
              <a:gd name="connsiteX4" fmla="*/ 1804988 w 5368857"/>
              <a:gd name="connsiteY4" fmla="*/ 2380 h 3836381"/>
              <a:gd name="connsiteX0" fmla="*/ 1804988 w 5368857"/>
              <a:gd name="connsiteY0" fmla="*/ 0 h 3834001"/>
              <a:gd name="connsiteX1" fmla="*/ 5366475 w 5368857"/>
              <a:gd name="connsiteY1" fmla="*/ 2 h 3834001"/>
              <a:gd name="connsiteX2" fmla="*/ 5368857 w 5368857"/>
              <a:gd name="connsiteY2" fmla="*/ 3831620 h 3834001"/>
              <a:gd name="connsiteX3" fmla="*/ 0 w 5368857"/>
              <a:gd name="connsiteY3" fmla="*/ 3834001 h 3834001"/>
              <a:gd name="connsiteX4" fmla="*/ 1804988 w 5368857"/>
              <a:gd name="connsiteY4" fmla="*/ 0 h 3834001"/>
              <a:gd name="connsiteX0" fmla="*/ 0 w 5384043"/>
              <a:gd name="connsiteY0" fmla="*/ 0 h 3868507"/>
              <a:gd name="connsiteX1" fmla="*/ 5381661 w 5384043"/>
              <a:gd name="connsiteY1" fmla="*/ 34508 h 3868507"/>
              <a:gd name="connsiteX2" fmla="*/ 5384043 w 5384043"/>
              <a:gd name="connsiteY2" fmla="*/ 3866126 h 3868507"/>
              <a:gd name="connsiteX3" fmla="*/ 15186 w 5384043"/>
              <a:gd name="connsiteY3" fmla="*/ 3868507 h 3868507"/>
              <a:gd name="connsiteX4" fmla="*/ 0 w 5384043"/>
              <a:gd name="connsiteY4" fmla="*/ 0 h 3868507"/>
              <a:gd name="connsiteX0" fmla="*/ 0 w 5381661"/>
              <a:gd name="connsiteY0" fmla="*/ 0 h 3868507"/>
              <a:gd name="connsiteX1" fmla="*/ 5381661 w 5381661"/>
              <a:gd name="connsiteY1" fmla="*/ 34508 h 3868507"/>
              <a:gd name="connsiteX2" fmla="*/ 3848541 w 5381661"/>
              <a:gd name="connsiteY2" fmla="*/ 3857499 h 3868507"/>
              <a:gd name="connsiteX3" fmla="*/ 15186 w 5381661"/>
              <a:gd name="connsiteY3" fmla="*/ 3868507 h 3868507"/>
              <a:gd name="connsiteX4" fmla="*/ 0 w 5381661"/>
              <a:gd name="connsiteY4" fmla="*/ 0 h 3868507"/>
              <a:gd name="connsiteX0" fmla="*/ 0 w 3848541"/>
              <a:gd name="connsiteY0" fmla="*/ 0 h 3868507"/>
              <a:gd name="connsiteX1" fmla="*/ 2888627 w 3848541"/>
              <a:gd name="connsiteY1" fmla="*/ 51761 h 3868507"/>
              <a:gd name="connsiteX2" fmla="*/ 3848541 w 3848541"/>
              <a:gd name="connsiteY2" fmla="*/ 3857499 h 3868507"/>
              <a:gd name="connsiteX3" fmla="*/ 15186 w 3848541"/>
              <a:gd name="connsiteY3" fmla="*/ 3868507 h 3868507"/>
              <a:gd name="connsiteX4" fmla="*/ 0 w 3848541"/>
              <a:gd name="connsiteY4" fmla="*/ 0 h 3868507"/>
              <a:gd name="connsiteX0" fmla="*/ 0 w 3848541"/>
              <a:gd name="connsiteY0" fmla="*/ 0 h 3868507"/>
              <a:gd name="connsiteX1" fmla="*/ 2017359 w 3848541"/>
              <a:gd name="connsiteY1" fmla="*/ 25882 h 3868507"/>
              <a:gd name="connsiteX2" fmla="*/ 3848541 w 3848541"/>
              <a:gd name="connsiteY2" fmla="*/ 3857499 h 3868507"/>
              <a:gd name="connsiteX3" fmla="*/ 15186 w 3848541"/>
              <a:gd name="connsiteY3" fmla="*/ 3868507 h 3868507"/>
              <a:gd name="connsiteX4" fmla="*/ 0 w 3848541"/>
              <a:gd name="connsiteY4" fmla="*/ 0 h 3868507"/>
              <a:gd name="connsiteX0" fmla="*/ 0 w 3805409"/>
              <a:gd name="connsiteY0" fmla="*/ 0 h 3868507"/>
              <a:gd name="connsiteX1" fmla="*/ 2017359 w 3805409"/>
              <a:gd name="connsiteY1" fmla="*/ 25882 h 3868507"/>
              <a:gd name="connsiteX2" fmla="*/ 3805409 w 3805409"/>
              <a:gd name="connsiteY2" fmla="*/ 3857499 h 3868507"/>
              <a:gd name="connsiteX3" fmla="*/ 15186 w 3805409"/>
              <a:gd name="connsiteY3" fmla="*/ 3868507 h 3868507"/>
              <a:gd name="connsiteX4" fmla="*/ 0 w 3805409"/>
              <a:gd name="connsiteY4" fmla="*/ 0 h 3868507"/>
              <a:gd name="connsiteX0" fmla="*/ 0 w 3805409"/>
              <a:gd name="connsiteY0" fmla="*/ 0 h 3868507"/>
              <a:gd name="connsiteX1" fmla="*/ 2009739 w 3805409"/>
              <a:gd name="connsiteY1" fmla="*/ 85509 h 3868507"/>
              <a:gd name="connsiteX2" fmla="*/ 3805409 w 3805409"/>
              <a:gd name="connsiteY2" fmla="*/ 3857499 h 3868507"/>
              <a:gd name="connsiteX3" fmla="*/ 15186 w 3805409"/>
              <a:gd name="connsiteY3" fmla="*/ 3868507 h 3868507"/>
              <a:gd name="connsiteX4" fmla="*/ 0 w 3805409"/>
              <a:gd name="connsiteY4" fmla="*/ 0 h 3868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5409" h="3868507">
                <a:moveTo>
                  <a:pt x="0" y="0"/>
                </a:moveTo>
                <a:lnTo>
                  <a:pt x="2009739" y="85509"/>
                </a:lnTo>
                <a:lnTo>
                  <a:pt x="3805409" y="3857499"/>
                </a:lnTo>
                <a:lnTo>
                  <a:pt x="15186" y="3868507"/>
                </a:lnTo>
                <a:lnTo>
                  <a:pt x="0" y="0"/>
                </a:lnTo>
                <a:close/>
              </a:path>
            </a:pathLst>
          </a:custGeom>
          <a:blipFill dpi="0" rotWithShape="1">
            <a:blip r:embed="rId3" cstate="print">
              <a:extLst>
                <a:ext uri="{28A0092B-C50C-407E-A947-70E740481C1C}">
                  <a14:useLocalDpi xmlns:a14="http://schemas.microsoft.com/office/drawing/2010/main" val="0"/>
                </a:ext>
              </a:extLst>
            </a:blip>
            <a:srcRect/>
            <a:stretch>
              <a:fillRect l="-13198" t="-25959" r="-26618" b="-138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5" name="Group 14"/>
          <p:cNvGrpSpPr/>
          <p:nvPr userDrawn="1"/>
        </p:nvGrpSpPr>
        <p:grpSpPr>
          <a:xfrm>
            <a:off x="-43251" y="1484949"/>
            <a:ext cx="12313561" cy="3882843"/>
            <a:chOff x="-218838" y="-2745986"/>
            <a:chExt cx="9124098" cy="3882843"/>
          </a:xfrm>
        </p:grpSpPr>
        <p:pic>
          <p:nvPicPr>
            <p:cNvPr id="6" name="Picture 5" descr="Untitled-3.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838" y="-2745986"/>
              <a:ext cx="3785616" cy="3861052"/>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46865" y="-2741645"/>
              <a:ext cx="5358395" cy="3878502"/>
            </a:xfrm>
            <a:prstGeom prst="rect">
              <a:avLst/>
            </a:prstGeom>
          </p:spPr>
        </p:pic>
      </p:grpSp>
      <p:sp>
        <p:nvSpPr>
          <p:cNvPr id="8" name="Rectangle 19"/>
          <p:cNvSpPr/>
          <p:nvPr userDrawn="1"/>
        </p:nvSpPr>
        <p:spPr>
          <a:xfrm>
            <a:off x="5993111" y="5343619"/>
            <a:ext cx="6212636" cy="1516763"/>
          </a:xfrm>
          <a:custGeom>
            <a:avLst/>
            <a:gdLst>
              <a:gd name="connsiteX0" fmla="*/ 0 w 3385050"/>
              <a:gd name="connsiteY0" fmla="*/ 0 h 1512000"/>
              <a:gd name="connsiteX1" fmla="*/ 3385050 w 3385050"/>
              <a:gd name="connsiteY1" fmla="*/ 0 h 1512000"/>
              <a:gd name="connsiteX2" fmla="*/ 3385050 w 3385050"/>
              <a:gd name="connsiteY2" fmla="*/ 1512000 h 1512000"/>
              <a:gd name="connsiteX3" fmla="*/ 0 w 3385050"/>
              <a:gd name="connsiteY3" fmla="*/ 1512000 h 1512000"/>
              <a:gd name="connsiteX4" fmla="*/ 0 w 3385050"/>
              <a:gd name="connsiteY4" fmla="*/ 0 h 1512000"/>
              <a:gd name="connsiteX0" fmla="*/ 1023938 w 3385050"/>
              <a:gd name="connsiteY0" fmla="*/ 2382 h 1512000"/>
              <a:gd name="connsiteX1" fmla="*/ 3385050 w 3385050"/>
              <a:gd name="connsiteY1" fmla="*/ 0 h 1512000"/>
              <a:gd name="connsiteX2" fmla="*/ 3385050 w 3385050"/>
              <a:gd name="connsiteY2" fmla="*/ 1512000 h 1512000"/>
              <a:gd name="connsiteX3" fmla="*/ 0 w 3385050"/>
              <a:gd name="connsiteY3" fmla="*/ 1512000 h 1512000"/>
              <a:gd name="connsiteX4" fmla="*/ 1023938 w 3385050"/>
              <a:gd name="connsiteY4" fmla="*/ 2382 h 1512000"/>
              <a:gd name="connsiteX0" fmla="*/ 714375 w 3385050"/>
              <a:gd name="connsiteY0" fmla="*/ 0 h 1514381"/>
              <a:gd name="connsiteX1" fmla="*/ 3385050 w 3385050"/>
              <a:gd name="connsiteY1" fmla="*/ 2381 h 1514381"/>
              <a:gd name="connsiteX2" fmla="*/ 3385050 w 3385050"/>
              <a:gd name="connsiteY2" fmla="*/ 1514381 h 1514381"/>
              <a:gd name="connsiteX3" fmla="*/ 0 w 3385050"/>
              <a:gd name="connsiteY3" fmla="*/ 1514381 h 1514381"/>
              <a:gd name="connsiteX4" fmla="*/ 714375 w 3385050"/>
              <a:gd name="connsiteY4" fmla="*/ 0 h 1514381"/>
              <a:gd name="connsiteX0" fmla="*/ 714375 w 4659019"/>
              <a:gd name="connsiteY0" fmla="*/ 2382 h 1516763"/>
              <a:gd name="connsiteX1" fmla="*/ 4659019 w 4659019"/>
              <a:gd name="connsiteY1" fmla="*/ 0 h 1516763"/>
              <a:gd name="connsiteX2" fmla="*/ 3385050 w 4659019"/>
              <a:gd name="connsiteY2" fmla="*/ 1516763 h 1516763"/>
              <a:gd name="connsiteX3" fmla="*/ 0 w 4659019"/>
              <a:gd name="connsiteY3" fmla="*/ 1516763 h 1516763"/>
              <a:gd name="connsiteX4" fmla="*/ 714375 w 4659019"/>
              <a:gd name="connsiteY4" fmla="*/ 2382 h 1516763"/>
              <a:gd name="connsiteX0" fmla="*/ 714375 w 4659019"/>
              <a:gd name="connsiteY0" fmla="*/ 2382 h 1516763"/>
              <a:gd name="connsiteX1" fmla="*/ 4659019 w 4659019"/>
              <a:gd name="connsiteY1" fmla="*/ 0 h 1516763"/>
              <a:gd name="connsiteX2" fmla="*/ 4654257 w 4659019"/>
              <a:gd name="connsiteY2" fmla="*/ 1514381 h 1516763"/>
              <a:gd name="connsiteX3" fmla="*/ 0 w 4659019"/>
              <a:gd name="connsiteY3" fmla="*/ 1516763 h 1516763"/>
              <a:gd name="connsiteX4" fmla="*/ 714375 w 4659019"/>
              <a:gd name="connsiteY4" fmla="*/ 2382 h 1516763"/>
              <a:gd name="connsiteX0" fmla="*/ 714375 w 4663993"/>
              <a:gd name="connsiteY0" fmla="*/ 2382 h 1516763"/>
              <a:gd name="connsiteX1" fmla="*/ 4659019 w 4663993"/>
              <a:gd name="connsiteY1" fmla="*/ 0 h 1516763"/>
              <a:gd name="connsiteX2" fmla="*/ 4663782 w 4663993"/>
              <a:gd name="connsiteY2" fmla="*/ 1516762 h 1516763"/>
              <a:gd name="connsiteX3" fmla="*/ 0 w 4663993"/>
              <a:gd name="connsiteY3" fmla="*/ 1516763 h 1516763"/>
              <a:gd name="connsiteX4" fmla="*/ 714375 w 4663993"/>
              <a:gd name="connsiteY4" fmla="*/ 2382 h 1516763"/>
              <a:gd name="connsiteX0" fmla="*/ 714375 w 4659477"/>
              <a:gd name="connsiteY0" fmla="*/ 2382 h 1516763"/>
              <a:gd name="connsiteX1" fmla="*/ 4659019 w 4659477"/>
              <a:gd name="connsiteY1" fmla="*/ 0 h 1516763"/>
              <a:gd name="connsiteX2" fmla="*/ 4659019 w 4659477"/>
              <a:gd name="connsiteY2" fmla="*/ 1516762 h 1516763"/>
              <a:gd name="connsiteX3" fmla="*/ 0 w 4659477"/>
              <a:gd name="connsiteY3" fmla="*/ 1516763 h 1516763"/>
              <a:gd name="connsiteX4" fmla="*/ 714375 w 4659477"/>
              <a:gd name="connsiteY4" fmla="*/ 2382 h 1516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9477" h="1516763">
                <a:moveTo>
                  <a:pt x="714375" y="2382"/>
                </a:moveTo>
                <a:lnTo>
                  <a:pt x="4659019" y="0"/>
                </a:lnTo>
                <a:cubicBezTo>
                  <a:pt x="4657432" y="504794"/>
                  <a:pt x="4660606" y="1011968"/>
                  <a:pt x="4659019" y="1516762"/>
                </a:cubicBezTo>
                <a:lnTo>
                  <a:pt x="0" y="1516763"/>
                </a:lnTo>
                <a:lnTo>
                  <a:pt x="714375" y="23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userDrawn="1"/>
        </p:nvSpPr>
        <p:spPr>
          <a:xfrm>
            <a:off x="0" y="0"/>
            <a:ext cx="12192000" cy="15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Isosceles Triangle 9"/>
          <p:cNvSpPr/>
          <p:nvPr userDrawn="1"/>
        </p:nvSpPr>
        <p:spPr>
          <a:xfrm flipV="1">
            <a:off x="1680000" y="0"/>
            <a:ext cx="1905600" cy="1512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42987" y="5877272"/>
            <a:ext cx="2425620" cy="541100"/>
          </a:xfrm>
          <a:prstGeom prst="rect">
            <a:avLst/>
          </a:prstGeom>
        </p:spPr>
      </p:pic>
      <p:sp>
        <p:nvSpPr>
          <p:cNvPr id="12" name="Rectangle 11"/>
          <p:cNvSpPr/>
          <p:nvPr userDrawn="1"/>
        </p:nvSpPr>
        <p:spPr>
          <a:xfrm>
            <a:off x="0" y="5346000"/>
            <a:ext cx="5999989" cy="1512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ffectLst/>
            </a:endParaRPr>
          </a:p>
          <a:p>
            <a:pPr algn="ctr"/>
            <a:endParaRPr lang="en-US">
              <a:ln>
                <a:noFill/>
              </a:ln>
              <a:solidFill>
                <a:schemeClr val="accent1"/>
              </a:solidFill>
              <a:effectLst/>
            </a:endParaRPr>
          </a:p>
        </p:txBody>
      </p:sp>
      <p:sp>
        <p:nvSpPr>
          <p:cNvPr id="13" name="Isosceles Triangle 12"/>
          <p:cNvSpPr/>
          <p:nvPr userDrawn="1"/>
        </p:nvSpPr>
        <p:spPr>
          <a:xfrm flipV="1">
            <a:off x="5047487" y="5346000"/>
            <a:ext cx="1905600" cy="1512000"/>
          </a:xfrm>
          <a:prstGeom prst="triangle">
            <a:avLst/>
          </a:prstGeom>
          <a:solidFill>
            <a:srgbClr val="E1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263646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ctangle 1"/>
          <p:cNvSpPr/>
          <p:nvPr userDrawn="1"/>
        </p:nvSpPr>
        <p:spPr>
          <a:xfrm>
            <a:off x="0" y="-1"/>
            <a:ext cx="12192000" cy="710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p:nvPr>
        </p:nvSpPr>
        <p:spPr>
          <a:xfrm>
            <a:off x="1583499" y="1420251"/>
            <a:ext cx="9998901" cy="4705912"/>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1"/>
          <p:cNvSpPr>
            <a:spLocks noGrp="1"/>
          </p:cNvSpPr>
          <p:nvPr>
            <p:ph type="title"/>
          </p:nvPr>
        </p:nvSpPr>
        <p:spPr>
          <a:xfrm>
            <a:off x="1583499" y="1"/>
            <a:ext cx="9998901" cy="710125"/>
          </a:xfrm>
          <a:prstGeom prst="rect">
            <a:avLst/>
          </a:prstGeom>
        </p:spPr>
        <p:txBody>
          <a:bodyPr anchor="ctr" anchorCtr="0">
            <a:noAutofit/>
          </a:bodyPr>
          <a:lstStyle>
            <a:lvl1pPr algn="r">
              <a:defRPr sz="24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a:p>
        </p:txBody>
      </p:sp>
      <p:grpSp>
        <p:nvGrpSpPr>
          <p:cNvPr id="6" name="Group 5"/>
          <p:cNvGrpSpPr/>
          <p:nvPr userDrawn="1"/>
        </p:nvGrpSpPr>
        <p:grpSpPr>
          <a:xfrm>
            <a:off x="1008" y="-2"/>
            <a:ext cx="1342473" cy="1420251"/>
            <a:chOff x="755" y="-2"/>
            <a:chExt cx="1006855" cy="1420251"/>
          </a:xfrm>
        </p:grpSpPr>
        <p:sp>
          <p:nvSpPr>
            <p:cNvPr id="7" name="Isosceles Triangle 6"/>
            <p:cNvSpPr/>
            <p:nvPr userDrawn="1"/>
          </p:nvSpPr>
          <p:spPr>
            <a:xfrm flipV="1">
              <a:off x="755" y="0"/>
              <a:ext cx="671237" cy="71012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Isosceles Triangle 7"/>
            <p:cNvSpPr/>
            <p:nvPr userDrawn="1"/>
          </p:nvSpPr>
          <p:spPr>
            <a:xfrm flipV="1">
              <a:off x="336373" y="710124"/>
              <a:ext cx="671237" cy="7101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Isosceles Triangle 8"/>
            <p:cNvSpPr/>
            <p:nvPr userDrawn="1"/>
          </p:nvSpPr>
          <p:spPr>
            <a:xfrm rot="10800000" flipV="1">
              <a:off x="336372" y="-2"/>
              <a:ext cx="671237" cy="71012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 name="Slide Number Placeholder 5"/>
          <p:cNvSpPr txBox="1">
            <a:spLocks/>
          </p:cNvSpPr>
          <p:nvPr userDrawn="1"/>
        </p:nvSpPr>
        <p:spPr>
          <a:xfrm>
            <a:off x="8737600" y="635634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01525-E5AC-46A5-B428-4CA4F4FED46C}" type="slidenum">
              <a:rPr lang="en-AU" sz="1200" smtClean="0"/>
              <a:pPr/>
              <a:t>‹#›</a:t>
            </a:fld>
            <a:endParaRPr lang="en-AU" sz="1200"/>
          </a:p>
        </p:txBody>
      </p:sp>
    </p:spTree>
    <p:extLst>
      <p:ext uri="{BB962C8B-B14F-4D97-AF65-F5344CB8AC3E}">
        <p14:creationId xmlns:p14="http://schemas.microsoft.com/office/powerpoint/2010/main" val="2530758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B3038B70-CC13-40DC-BFC0-297EB9A24142}" type="slidenum">
              <a:rPr lang="en-AU"/>
              <a:pPr>
                <a:defRPr/>
              </a:pPr>
              <a:t>‹#›</a:t>
            </a:fld>
            <a:endParaRPr lang="en-AU"/>
          </a:p>
        </p:txBody>
      </p:sp>
    </p:spTree>
    <p:extLst>
      <p:ext uri="{BB962C8B-B14F-4D97-AF65-F5344CB8AC3E}">
        <p14:creationId xmlns:p14="http://schemas.microsoft.com/office/powerpoint/2010/main" val="41309735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p:cNvSpPr/>
          <p:nvPr userDrawn="1"/>
        </p:nvSpPr>
        <p:spPr>
          <a:xfrm>
            <a:off x="0" y="-1"/>
            <a:ext cx="12192000" cy="710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p:nvPr>
        </p:nvSpPr>
        <p:spPr>
          <a:xfrm>
            <a:off x="1583499" y="1124745"/>
            <a:ext cx="9998901" cy="5001419"/>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1"/>
          <p:cNvSpPr>
            <a:spLocks noGrp="1"/>
          </p:cNvSpPr>
          <p:nvPr>
            <p:ph type="title"/>
          </p:nvPr>
        </p:nvSpPr>
        <p:spPr>
          <a:xfrm>
            <a:off x="1583499" y="1"/>
            <a:ext cx="9998901" cy="710125"/>
          </a:xfrm>
          <a:prstGeom prst="rect">
            <a:avLst/>
          </a:prstGeom>
        </p:spPr>
        <p:txBody>
          <a:bodyPr anchor="ctr" anchorCtr="0">
            <a:noAutofit/>
          </a:bodyPr>
          <a:lstStyle>
            <a:lvl1pPr algn="r">
              <a:defRPr sz="24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6" name="Isosceles Triangle 5"/>
          <p:cNvSpPr/>
          <p:nvPr userDrawn="1"/>
        </p:nvSpPr>
        <p:spPr>
          <a:xfrm flipV="1">
            <a:off x="1007" y="1"/>
            <a:ext cx="894983" cy="71012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sosceles Triangle 6"/>
          <p:cNvSpPr/>
          <p:nvPr userDrawn="1"/>
        </p:nvSpPr>
        <p:spPr>
          <a:xfrm rot="10800000" flipV="1">
            <a:off x="448497" y="-2"/>
            <a:ext cx="894983" cy="71012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Slide Number Placeholder 5"/>
          <p:cNvSpPr txBox="1">
            <a:spLocks/>
          </p:cNvSpPr>
          <p:nvPr userDrawn="1"/>
        </p:nvSpPr>
        <p:spPr>
          <a:xfrm>
            <a:off x="8759583" y="6356348"/>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01525-E5AC-46A5-B428-4CA4F4FED46C}" type="slidenum">
              <a:rPr lang="en-AU" sz="1200" smtClean="0"/>
              <a:pPr/>
              <a:t>‹#›</a:t>
            </a:fld>
            <a:endParaRPr lang="en-AU" sz="1200"/>
          </a:p>
        </p:txBody>
      </p:sp>
    </p:spTree>
    <p:extLst>
      <p:ext uri="{BB962C8B-B14F-4D97-AF65-F5344CB8AC3E}">
        <p14:creationId xmlns:p14="http://schemas.microsoft.com/office/powerpoint/2010/main" val="38042529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8737600" y="6356351"/>
            <a:ext cx="2844800" cy="365125"/>
          </a:xfrm>
          <a:prstGeom prst="rect">
            <a:avLst/>
          </a:prstGeom>
        </p:spPr>
        <p:txBody>
          <a:bodyPr/>
          <a:lstStyle/>
          <a:p>
            <a:fld id="{7F601525-E5AC-46A5-B428-4CA4F4FED46C}" type="slidenum">
              <a:rPr lang="en-AU" smtClean="0"/>
              <a:t>‹#›</a:t>
            </a:fld>
            <a:endParaRPr lang="en-AU"/>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 y="1"/>
            <a:ext cx="12190993" cy="396207"/>
          </a:xfrm>
          <a:prstGeom prst="rect">
            <a:avLst/>
          </a:prstGeom>
        </p:spPr>
      </p:pic>
      <p:sp>
        <p:nvSpPr>
          <p:cNvPr id="4" name="Content Placeholder 2"/>
          <p:cNvSpPr>
            <a:spLocks noGrp="1"/>
          </p:cNvSpPr>
          <p:nvPr>
            <p:ph idx="1"/>
          </p:nvPr>
        </p:nvSpPr>
        <p:spPr>
          <a:xfrm>
            <a:off x="1583499" y="1420251"/>
            <a:ext cx="9998901" cy="4705912"/>
          </a:xfrm>
          <a:prstGeom prst="rect">
            <a:avLst/>
          </a:prstGeo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1"/>
          <p:cNvSpPr>
            <a:spLocks noGrp="1"/>
          </p:cNvSpPr>
          <p:nvPr>
            <p:ph type="title"/>
          </p:nvPr>
        </p:nvSpPr>
        <p:spPr>
          <a:xfrm>
            <a:off x="1583499" y="548681"/>
            <a:ext cx="9998901" cy="710125"/>
          </a:xfrm>
          <a:prstGeom prst="rect">
            <a:avLst/>
          </a:prstGeom>
        </p:spPr>
        <p:txBody>
          <a:bodyPr anchor="ctr" anchorCtr="0">
            <a:noAutofit/>
          </a:bodyPr>
          <a:lstStyle>
            <a:lvl1pPr algn="l">
              <a:defRPr sz="2400" b="1">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6" name="Rectangle 5"/>
          <p:cNvSpPr/>
          <p:nvPr userDrawn="1"/>
        </p:nvSpPr>
        <p:spPr>
          <a:xfrm>
            <a:off x="0" y="-1"/>
            <a:ext cx="12192000" cy="443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sosceles Triangle 6"/>
          <p:cNvSpPr/>
          <p:nvPr userDrawn="1"/>
        </p:nvSpPr>
        <p:spPr>
          <a:xfrm flipV="1">
            <a:off x="1008" y="-2"/>
            <a:ext cx="558941" cy="44349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Isosceles Triangle 7"/>
          <p:cNvSpPr/>
          <p:nvPr userDrawn="1"/>
        </p:nvSpPr>
        <p:spPr>
          <a:xfrm rot="10800000" flipV="1">
            <a:off x="280480" y="1"/>
            <a:ext cx="558939" cy="44349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Slide Number Placeholder 5"/>
          <p:cNvSpPr txBox="1">
            <a:spLocks/>
          </p:cNvSpPr>
          <p:nvPr userDrawn="1"/>
        </p:nvSpPr>
        <p:spPr>
          <a:xfrm>
            <a:off x="8737600" y="635634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01525-E5AC-46A5-B428-4CA4F4FED46C}" type="slidenum">
              <a:rPr lang="en-AU" sz="1200" smtClean="0"/>
              <a:pPr/>
              <a:t>‹#›</a:t>
            </a:fld>
            <a:endParaRPr lang="en-AU" sz="1200"/>
          </a:p>
        </p:txBody>
      </p:sp>
    </p:spTree>
    <p:extLst>
      <p:ext uri="{BB962C8B-B14F-4D97-AF65-F5344CB8AC3E}">
        <p14:creationId xmlns:p14="http://schemas.microsoft.com/office/powerpoint/2010/main" val="201700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ext Placeholder 2"/>
          <p:cNvSpPr>
            <a:spLocks noGrp="1"/>
          </p:cNvSpPr>
          <p:nvPr>
            <p:ph type="body" idx="1"/>
          </p:nvPr>
        </p:nvSpPr>
        <p:spPr>
          <a:xfrm>
            <a:off x="609600" y="1535113"/>
            <a:ext cx="5386917" cy="639762"/>
          </a:xfrm>
          <a:prstGeom prst="rect">
            <a:avLst/>
          </a:prstGeom>
        </p:spPr>
        <p:txBody>
          <a:bodyPr anchor="b"/>
          <a:lstStyle>
            <a:lvl1pPr marL="0" indent="0">
              <a:buNone/>
              <a:defRPr sz="2000" b="1">
                <a:solidFill>
                  <a:schemeClr val="accent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3"/>
          <p:cNvSpPr>
            <a:spLocks noGrp="1"/>
          </p:cNvSpPr>
          <p:nvPr>
            <p:ph sz="half" idx="2"/>
          </p:nvPr>
        </p:nvSpPr>
        <p:spPr>
          <a:xfrm>
            <a:off x="609600" y="2174875"/>
            <a:ext cx="5386917" cy="3951288"/>
          </a:xfrm>
          <a:prstGeom prst="rect">
            <a:avLst/>
          </a:prstGeo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4"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000" b="1">
                <a:solidFill>
                  <a:schemeClr val="accent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5"/>
          <p:cNvSpPr>
            <a:spLocks noGrp="1"/>
          </p:cNvSpPr>
          <p:nvPr>
            <p:ph sz="quarter" idx="4"/>
          </p:nvPr>
        </p:nvSpPr>
        <p:spPr>
          <a:xfrm>
            <a:off x="6193368" y="2174875"/>
            <a:ext cx="5389033" cy="3951288"/>
          </a:xfrm>
          <a:prstGeom prst="rect">
            <a:avLst/>
          </a:prstGeo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Rectangle 5"/>
          <p:cNvSpPr/>
          <p:nvPr userDrawn="1"/>
        </p:nvSpPr>
        <p:spPr>
          <a:xfrm>
            <a:off x="0" y="-1"/>
            <a:ext cx="12192000" cy="710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1"/>
          <p:cNvSpPr>
            <a:spLocks noGrp="1"/>
          </p:cNvSpPr>
          <p:nvPr>
            <p:ph type="title"/>
          </p:nvPr>
        </p:nvSpPr>
        <p:spPr>
          <a:xfrm>
            <a:off x="1583499" y="1"/>
            <a:ext cx="9998901" cy="710125"/>
          </a:xfrm>
          <a:prstGeom prst="rect">
            <a:avLst/>
          </a:prstGeom>
        </p:spPr>
        <p:txBody>
          <a:bodyPr anchor="ctr" anchorCtr="0">
            <a:noAutofit/>
          </a:bodyPr>
          <a:lstStyle>
            <a:lvl1pPr algn="r">
              <a:defRPr sz="24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a:p>
        </p:txBody>
      </p:sp>
      <p:grpSp>
        <p:nvGrpSpPr>
          <p:cNvPr id="8" name="Group 7"/>
          <p:cNvGrpSpPr/>
          <p:nvPr userDrawn="1"/>
        </p:nvGrpSpPr>
        <p:grpSpPr>
          <a:xfrm>
            <a:off x="1008" y="-2"/>
            <a:ext cx="1342473" cy="1420251"/>
            <a:chOff x="755" y="-2"/>
            <a:chExt cx="1006855" cy="1420251"/>
          </a:xfrm>
        </p:grpSpPr>
        <p:sp>
          <p:nvSpPr>
            <p:cNvPr id="9" name="Isosceles Triangle 8"/>
            <p:cNvSpPr/>
            <p:nvPr userDrawn="1"/>
          </p:nvSpPr>
          <p:spPr>
            <a:xfrm flipV="1">
              <a:off x="755" y="0"/>
              <a:ext cx="671237" cy="71012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Isosceles Triangle 9"/>
            <p:cNvSpPr/>
            <p:nvPr userDrawn="1"/>
          </p:nvSpPr>
          <p:spPr>
            <a:xfrm flipV="1">
              <a:off x="336373" y="710124"/>
              <a:ext cx="671237" cy="7101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Isosceles Triangle 10"/>
            <p:cNvSpPr/>
            <p:nvPr userDrawn="1"/>
          </p:nvSpPr>
          <p:spPr>
            <a:xfrm rot="10800000" flipV="1">
              <a:off x="336372" y="-2"/>
              <a:ext cx="671237" cy="71012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2" name="Slide Number Placeholder 5"/>
          <p:cNvSpPr>
            <a:spLocks noGrp="1"/>
          </p:cNvSpPr>
          <p:nvPr>
            <p:ph type="sldNum" sz="quarter" idx="12"/>
          </p:nvPr>
        </p:nvSpPr>
        <p:spPr>
          <a:xfrm>
            <a:off x="8737600" y="6356349"/>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7F601525-E5AC-46A5-B428-4CA4F4FED46C}" type="slidenum">
              <a:rPr lang="en-AU" smtClean="0"/>
              <a:pPr/>
              <a:t>‹#›</a:t>
            </a:fld>
            <a:endParaRPr lang="en-AU"/>
          </a:p>
        </p:txBody>
      </p:sp>
      <p:sp>
        <p:nvSpPr>
          <p:cNvPr id="13" name="Slide Number Placeholder 5"/>
          <p:cNvSpPr txBox="1">
            <a:spLocks/>
          </p:cNvSpPr>
          <p:nvPr userDrawn="1"/>
        </p:nvSpPr>
        <p:spPr>
          <a:xfrm>
            <a:off x="8723808" y="6376244"/>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01525-E5AC-46A5-B428-4CA4F4FED46C}" type="slidenum">
              <a:rPr lang="en-AU" sz="1200" smtClean="0"/>
              <a:pPr/>
              <a:t>‹#›</a:t>
            </a:fld>
            <a:endParaRPr lang="en-AU" sz="1200"/>
          </a:p>
        </p:txBody>
      </p:sp>
    </p:spTree>
    <p:extLst>
      <p:ext uri="{BB962C8B-B14F-4D97-AF65-F5344CB8AC3E}">
        <p14:creationId xmlns:p14="http://schemas.microsoft.com/office/powerpoint/2010/main" val="20598418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Image and Content">
    <p:spTree>
      <p:nvGrpSpPr>
        <p:cNvPr id="1" name=""/>
        <p:cNvGrpSpPr/>
        <p:nvPr/>
      </p:nvGrpSpPr>
      <p:grpSpPr>
        <a:xfrm>
          <a:off x="0" y="0"/>
          <a:ext cx="0" cy="0"/>
          <a:chOff x="0" y="0"/>
          <a:chExt cx="0" cy="0"/>
        </a:xfrm>
      </p:grpSpPr>
      <p:sp>
        <p:nvSpPr>
          <p:cNvPr id="3" name="Rectangle 2"/>
          <p:cNvSpPr/>
          <p:nvPr userDrawn="1"/>
        </p:nvSpPr>
        <p:spPr>
          <a:xfrm>
            <a:off x="0" y="-1"/>
            <a:ext cx="12192000" cy="710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1"/>
          <p:cNvSpPr>
            <a:spLocks noGrp="1"/>
          </p:cNvSpPr>
          <p:nvPr>
            <p:ph type="title"/>
          </p:nvPr>
        </p:nvSpPr>
        <p:spPr>
          <a:xfrm>
            <a:off x="1583499" y="1"/>
            <a:ext cx="9998901" cy="710125"/>
          </a:xfrm>
          <a:prstGeom prst="rect">
            <a:avLst/>
          </a:prstGeom>
        </p:spPr>
        <p:txBody>
          <a:bodyPr anchor="ctr" anchorCtr="0">
            <a:noAutofit/>
          </a:bodyPr>
          <a:lstStyle>
            <a:lvl1pPr algn="r">
              <a:defRPr sz="24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a:p>
        </p:txBody>
      </p:sp>
      <p:grpSp>
        <p:nvGrpSpPr>
          <p:cNvPr id="5" name="Group 4"/>
          <p:cNvGrpSpPr/>
          <p:nvPr userDrawn="1"/>
        </p:nvGrpSpPr>
        <p:grpSpPr>
          <a:xfrm>
            <a:off x="1008" y="-2"/>
            <a:ext cx="1342473" cy="1420251"/>
            <a:chOff x="755" y="-2"/>
            <a:chExt cx="1006855" cy="1420251"/>
          </a:xfrm>
        </p:grpSpPr>
        <p:sp>
          <p:nvSpPr>
            <p:cNvPr id="6" name="Isosceles Triangle 5"/>
            <p:cNvSpPr/>
            <p:nvPr userDrawn="1"/>
          </p:nvSpPr>
          <p:spPr>
            <a:xfrm flipV="1">
              <a:off x="755" y="0"/>
              <a:ext cx="671237" cy="71012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sosceles Triangle 6"/>
            <p:cNvSpPr/>
            <p:nvPr userDrawn="1"/>
          </p:nvSpPr>
          <p:spPr>
            <a:xfrm flipV="1">
              <a:off x="336373" y="710124"/>
              <a:ext cx="671237" cy="7101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Isosceles Triangle 7"/>
            <p:cNvSpPr/>
            <p:nvPr userDrawn="1"/>
          </p:nvSpPr>
          <p:spPr>
            <a:xfrm rot="10800000" flipV="1">
              <a:off x="336372" y="-2"/>
              <a:ext cx="671237" cy="71012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9" name="Content Placeholder 2"/>
          <p:cNvSpPr>
            <a:spLocks noGrp="1"/>
          </p:cNvSpPr>
          <p:nvPr>
            <p:ph idx="1"/>
          </p:nvPr>
        </p:nvSpPr>
        <p:spPr>
          <a:xfrm>
            <a:off x="1583499" y="2852936"/>
            <a:ext cx="9998901" cy="3273226"/>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Slide Number Placeholder 5"/>
          <p:cNvSpPr txBox="1">
            <a:spLocks/>
          </p:cNvSpPr>
          <p:nvPr userDrawn="1"/>
        </p:nvSpPr>
        <p:spPr>
          <a:xfrm>
            <a:off x="8737600" y="635634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01525-E5AC-46A5-B428-4CA4F4FED46C}" type="slidenum">
              <a:rPr lang="en-AU" sz="1200" smtClean="0"/>
              <a:pPr/>
              <a:t>‹#›</a:t>
            </a:fld>
            <a:endParaRPr lang="en-AU" sz="1200"/>
          </a:p>
        </p:txBody>
      </p:sp>
      <p:sp>
        <p:nvSpPr>
          <p:cNvPr id="11"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7F601525-E5AC-46A5-B428-4CA4F4FED46C}" type="slidenum">
              <a:rPr lang="en-AU" smtClean="0"/>
              <a:pPr/>
              <a:t>‹#›</a:t>
            </a:fld>
            <a:endParaRPr lang="en-AU"/>
          </a:p>
        </p:txBody>
      </p:sp>
      <p:pic>
        <p:nvPicPr>
          <p:cNvPr id="1027"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4873" b="53918"/>
          <a:stretch/>
        </p:blipFill>
        <p:spPr bwMode="auto">
          <a:xfrm>
            <a:off x="-11098" y="710124"/>
            <a:ext cx="3840427" cy="2092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PicSingle"/>
          <p:cNvSpPr>
            <a:spLocks noChangeArrowheads="1"/>
          </p:cNvSpPr>
          <p:nvPr userDrawn="1"/>
        </p:nvSpPr>
        <p:spPr bwMode="auto">
          <a:xfrm>
            <a:off x="3260074" y="698675"/>
            <a:ext cx="6904892" cy="2092437"/>
          </a:xfrm>
          <a:prstGeom prst="rect">
            <a:avLst/>
          </a:prstGeom>
          <a:blipFill dpi="0" rotWithShape="1">
            <a:blip r:embed="rId3" cstate="print">
              <a:extLst>
                <a:ext uri="{28A0092B-C50C-407E-A947-70E740481C1C}">
                  <a14:useLocalDpi xmlns:a14="http://schemas.microsoft.com/office/drawing/2010/main" val="0"/>
                </a:ext>
              </a:extLst>
            </a:blip>
            <a:srcRect/>
            <a:stretch>
              <a:fillRect l="-6713" t="-81336" r="-29548" b="-36864"/>
            </a:stretch>
          </a:blipFill>
          <a:ln>
            <a:noFill/>
          </a:ln>
        </p:spPr>
        <p:txBody>
          <a:bodyPr rot="0" vert="horz" wrap="square" lIns="91440" tIns="45720" rIns="91440" bIns="45720" anchor="t" anchorCtr="0" upright="1">
            <a:noAutofit/>
          </a:bodyPr>
          <a:lstStyle/>
          <a:p>
            <a:endParaRPr lang="en-AU"/>
          </a:p>
        </p:txBody>
      </p:sp>
      <p:pic>
        <p:nvPicPr>
          <p:cNvPr id="18" name="Picture 17"/>
          <p:cNvPicPr>
            <a:picLocks noChangeAspect="1"/>
          </p:cNvPicPr>
          <p:nvPr userDrawn="1"/>
        </p:nvPicPr>
        <p:blipFill rotWithShape="1">
          <a:blip r:embed="rId4" cstate="print">
            <a:extLst>
              <a:ext uri="{28A0092B-C50C-407E-A947-70E740481C1C}">
                <a14:useLocalDpi xmlns:a14="http://schemas.microsoft.com/office/drawing/2010/main" val="0"/>
              </a:ext>
            </a:extLst>
          </a:blip>
          <a:srcRect r="67642" b="13789"/>
          <a:stretch/>
        </p:blipFill>
        <p:spPr>
          <a:xfrm>
            <a:off x="10160001" y="698674"/>
            <a:ext cx="2035140" cy="2092438"/>
          </a:xfrm>
          <a:prstGeom prst="rect">
            <a:avLst/>
          </a:prstGeom>
        </p:spPr>
      </p:pic>
    </p:spTree>
    <p:extLst>
      <p:ext uri="{BB962C8B-B14F-4D97-AF65-F5344CB8AC3E}">
        <p14:creationId xmlns:p14="http://schemas.microsoft.com/office/powerpoint/2010/main" val="6989431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lemen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6942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D2D2E82-6442-41CE-887E-25DD76BB6A4F}" type="datetimeFigureOut">
              <a:rPr lang="en-AU" smtClean="0"/>
              <a:pPr/>
              <a:t>6/05/2021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38D5737-546D-4266-B5DA-B644A32522DC}" type="slidenum">
              <a:rPr lang="en-AU" smtClean="0"/>
              <a:pPr/>
              <a:t>‹#›</a:t>
            </a:fld>
            <a:endParaRPr lang="en-AU"/>
          </a:p>
        </p:txBody>
      </p:sp>
    </p:spTree>
    <p:extLst>
      <p:ext uri="{BB962C8B-B14F-4D97-AF65-F5344CB8AC3E}">
        <p14:creationId xmlns:p14="http://schemas.microsoft.com/office/powerpoint/2010/main" val="6693524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BD2D2E82-6442-41CE-887E-25DD76BB6A4F}" type="datetimeFigureOut">
              <a:rPr lang="en-AU" smtClean="0"/>
              <a:pPr/>
              <a:t>6/05/2021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38D5737-546D-4266-B5DA-B644A32522DC}" type="slidenum">
              <a:rPr lang="en-AU" smtClean="0"/>
              <a:pPr/>
              <a:t>‹#›</a:t>
            </a:fld>
            <a:endParaRPr lang="en-AU"/>
          </a:p>
        </p:txBody>
      </p:sp>
    </p:spTree>
    <p:extLst>
      <p:ext uri="{BB962C8B-B14F-4D97-AF65-F5344CB8AC3E}">
        <p14:creationId xmlns:p14="http://schemas.microsoft.com/office/powerpoint/2010/main" val="4746078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0755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Sub 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929"/>
          <a:stretch/>
        </p:blipFill>
        <p:spPr bwMode="auto">
          <a:xfrm>
            <a:off x="0" y="0"/>
            <a:ext cx="12192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095318" y="6219826"/>
            <a:ext cx="2567516"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ctrTitle"/>
          </p:nvPr>
        </p:nvSpPr>
        <p:spPr>
          <a:xfrm>
            <a:off x="1102784" y="1916833"/>
            <a:ext cx="10465824" cy="900113"/>
          </a:xfrm>
        </p:spPr>
        <p:txBody>
          <a:bodyPr>
            <a:normAutofit/>
          </a:bodyPr>
          <a:lstStyle>
            <a:lvl1pPr>
              <a:defRPr sz="3600">
                <a:solidFill>
                  <a:schemeClr val="bg1"/>
                </a:solidFill>
                <a:latin typeface="Verdana" pitchFamily="34" charset="0"/>
                <a:ea typeface="Verdana" pitchFamily="34" charset="0"/>
                <a:cs typeface="Verdana" pitchFamily="34" charset="0"/>
              </a:defRPr>
            </a:lvl1pPr>
          </a:lstStyle>
          <a:p>
            <a:pPr lvl="0"/>
            <a:r>
              <a:rPr lang="en-US" noProof="0"/>
              <a:t>Click to edit Master title style</a:t>
            </a:r>
            <a:endParaRPr lang="en-AU" noProof="0"/>
          </a:p>
        </p:txBody>
      </p:sp>
      <p:sp>
        <p:nvSpPr>
          <p:cNvPr id="18435" name="Rectangle 3"/>
          <p:cNvSpPr>
            <a:spLocks noGrp="1" noChangeArrowheads="1"/>
          </p:cNvSpPr>
          <p:nvPr>
            <p:ph type="subTitle" idx="1"/>
          </p:nvPr>
        </p:nvSpPr>
        <p:spPr>
          <a:xfrm>
            <a:off x="1102784" y="2828057"/>
            <a:ext cx="9793816" cy="744538"/>
          </a:xfrm>
        </p:spPr>
        <p:txBody>
          <a:bodyPr>
            <a:normAutofit/>
          </a:bodyPr>
          <a:lstStyle>
            <a:lvl1pPr marL="0" indent="0">
              <a:buFontTx/>
              <a:buNone/>
              <a:defRPr sz="2000">
                <a:solidFill>
                  <a:schemeClr val="bg1"/>
                </a:solidFill>
                <a:latin typeface="Verdana" pitchFamily="34" charset="0"/>
                <a:ea typeface="Verdana" pitchFamily="34" charset="0"/>
                <a:cs typeface="Verdana" pitchFamily="34" charset="0"/>
              </a:defRPr>
            </a:lvl1pPr>
          </a:lstStyle>
          <a:p>
            <a:pPr lvl="0"/>
            <a:r>
              <a:rPr lang="en-US" noProof="0"/>
              <a:t>Click to edit Master subtitle style</a:t>
            </a:r>
            <a:endParaRPr lang="en-AU" noProof="0"/>
          </a:p>
        </p:txBody>
      </p:sp>
    </p:spTree>
    <p:extLst>
      <p:ext uri="{BB962C8B-B14F-4D97-AF65-F5344CB8AC3E}">
        <p14:creationId xmlns:p14="http://schemas.microsoft.com/office/powerpoint/2010/main" val="39056583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p:cNvSpPr>
            <a:spLocks noChangeArrowheads="1"/>
          </p:cNvSpPr>
          <p:nvPr userDrawn="1"/>
        </p:nvSpPr>
        <p:spPr bwMode="auto">
          <a:xfrm>
            <a:off x="-2" y="6470517"/>
            <a:ext cx="12192000" cy="423802"/>
          </a:xfrm>
          <a:prstGeom prst="rect">
            <a:avLst/>
          </a:prstGeom>
          <a:solidFill>
            <a:schemeClr val="tx1"/>
          </a:solidFill>
          <a:ln w="9525">
            <a:noFill/>
            <a:miter lim="800000"/>
            <a:headEnd/>
            <a:tailEnd/>
          </a:ln>
          <a:effectLst>
            <a:outerShdw blurRad="63500" dist="23000" dir="5400000" rotWithShape="0">
              <a:srgbClr val="000000">
                <a:alpha val="34998"/>
              </a:srgbClr>
            </a:outerShdw>
          </a:effectLst>
        </p:spPr>
        <p:txBody>
          <a:bodyPr anchor="ctr"/>
          <a:lstStyle/>
          <a:p>
            <a:pPr algn="ctr">
              <a:defRPr/>
            </a:pPr>
            <a:endParaRPr lang="en-AU">
              <a:solidFill>
                <a:schemeClr val="lt1"/>
              </a:solidFill>
              <a:latin typeface="Century Gothic" pitchFamily="34" charset="0"/>
              <a:ea typeface="+mn-ea"/>
            </a:endParaRPr>
          </a:p>
        </p:txBody>
      </p:sp>
      <p:pic>
        <p:nvPicPr>
          <p:cNvPr id="8" name="Picture 7"/>
          <p:cNvPicPr/>
          <p:nvPr userDrawn="1"/>
        </p:nvPicPr>
        <p:blipFill>
          <a:blip r:embed="rId2">
            <a:extLst>
              <a:ext uri="{28A0092B-C50C-407E-A947-70E740481C1C}">
                <a14:useLocalDpi xmlns:a14="http://schemas.microsoft.com/office/drawing/2010/main" val="0"/>
              </a:ext>
            </a:extLst>
          </a:blip>
          <a:stretch>
            <a:fillRect/>
          </a:stretch>
        </p:blipFill>
        <p:spPr>
          <a:xfrm>
            <a:off x="10822303" y="6043162"/>
            <a:ext cx="1369695" cy="427355"/>
          </a:xfrm>
          <a:prstGeom prst="rect">
            <a:avLst/>
          </a:prstGeom>
        </p:spPr>
      </p:pic>
      <p:sp>
        <p:nvSpPr>
          <p:cNvPr id="10" name="Rectangle 9"/>
          <p:cNvSpPr/>
          <p:nvPr userDrawn="1"/>
        </p:nvSpPr>
        <p:spPr>
          <a:xfrm>
            <a:off x="1587" y="6470517"/>
            <a:ext cx="12192000" cy="88234"/>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Tree>
    <p:extLst>
      <p:ext uri="{BB962C8B-B14F-4D97-AF65-F5344CB8AC3E}">
        <p14:creationId xmlns:p14="http://schemas.microsoft.com/office/powerpoint/2010/main" val="2733040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ACD26022-39C3-48E7-8ACC-176E550A71EF}" type="slidenum">
              <a:rPr lang="en-AU"/>
              <a:pPr>
                <a:defRPr/>
              </a:pPr>
              <a:t>‹#›</a:t>
            </a:fld>
            <a:endParaRPr lang="en-AU"/>
          </a:p>
        </p:txBody>
      </p:sp>
    </p:spTree>
    <p:extLst>
      <p:ext uri="{BB962C8B-B14F-4D97-AF65-F5344CB8AC3E}">
        <p14:creationId xmlns:p14="http://schemas.microsoft.com/office/powerpoint/2010/main" val="5582226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7" name="Rectangle 6"/>
          <p:cNvSpPr>
            <a:spLocks noChangeArrowheads="1"/>
          </p:cNvSpPr>
          <p:nvPr userDrawn="1"/>
        </p:nvSpPr>
        <p:spPr bwMode="auto">
          <a:xfrm>
            <a:off x="-2" y="6470517"/>
            <a:ext cx="12192000" cy="423802"/>
          </a:xfrm>
          <a:prstGeom prst="rect">
            <a:avLst/>
          </a:prstGeom>
          <a:solidFill>
            <a:schemeClr val="tx1"/>
          </a:solidFill>
          <a:ln w="9525">
            <a:noFill/>
            <a:miter lim="800000"/>
            <a:headEnd/>
            <a:tailEnd/>
          </a:ln>
          <a:effectLst>
            <a:outerShdw blurRad="63500" dist="23000" dir="5400000" rotWithShape="0">
              <a:srgbClr val="000000">
                <a:alpha val="34998"/>
              </a:srgbClr>
            </a:outerShdw>
          </a:effectLst>
        </p:spPr>
        <p:txBody>
          <a:bodyPr anchor="ctr"/>
          <a:lstStyle/>
          <a:p>
            <a:pPr algn="ctr">
              <a:defRPr/>
            </a:pPr>
            <a:endParaRPr lang="en-AU">
              <a:solidFill>
                <a:schemeClr val="lt1"/>
              </a:solidFill>
              <a:latin typeface="Century Gothic" pitchFamily="34" charset="0"/>
              <a:ea typeface="+mn-ea"/>
            </a:endParaRPr>
          </a:p>
        </p:txBody>
      </p:sp>
      <p:pic>
        <p:nvPicPr>
          <p:cNvPr id="8" name="Picture 7"/>
          <p:cNvPicPr/>
          <p:nvPr userDrawn="1"/>
        </p:nvPicPr>
        <p:blipFill>
          <a:blip r:embed="rId2">
            <a:extLst>
              <a:ext uri="{28A0092B-C50C-407E-A947-70E740481C1C}">
                <a14:useLocalDpi xmlns:a14="http://schemas.microsoft.com/office/drawing/2010/main" val="0"/>
              </a:ext>
            </a:extLst>
          </a:blip>
          <a:stretch>
            <a:fillRect/>
          </a:stretch>
        </p:blipFill>
        <p:spPr>
          <a:xfrm>
            <a:off x="10822303" y="6043162"/>
            <a:ext cx="1369695" cy="427355"/>
          </a:xfrm>
          <a:prstGeom prst="rect">
            <a:avLst/>
          </a:prstGeom>
        </p:spPr>
      </p:pic>
      <p:sp>
        <p:nvSpPr>
          <p:cNvPr id="9" name="Rectangle 8"/>
          <p:cNvSpPr/>
          <p:nvPr userDrawn="1"/>
        </p:nvSpPr>
        <p:spPr>
          <a:xfrm>
            <a:off x="0" y="6470517"/>
            <a:ext cx="12192000" cy="88234"/>
          </a:xfrm>
          <a:prstGeom prst="rect">
            <a:avLst/>
          </a:prstGeom>
          <a:solidFill>
            <a:srgbClr val="B09C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Tree>
    <p:extLst>
      <p:ext uri="{BB962C8B-B14F-4D97-AF65-F5344CB8AC3E}">
        <p14:creationId xmlns:p14="http://schemas.microsoft.com/office/powerpoint/2010/main" val="23418850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39436" y="91439"/>
            <a:ext cx="11522826" cy="756458"/>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9" name="Rectangle 8"/>
          <p:cNvSpPr/>
          <p:nvPr userDrawn="1"/>
        </p:nvSpPr>
        <p:spPr>
          <a:xfrm>
            <a:off x="0" y="847898"/>
            <a:ext cx="12192000" cy="88566"/>
          </a:xfrm>
          <a:prstGeom prst="rect">
            <a:avLst/>
          </a:prstGeom>
          <a:gradFill flip="none" rotWithShape="1">
            <a:gsLst>
              <a:gs pos="23000">
                <a:srgbClr val="B09C67"/>
              </a:gs>
              <a:gs pos="100000">
                <a:schemeClr val="bg1">
                  <a:alpha val="5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10" name="Rectangle 9"/>
          <p:cNvSpPr>
            <a:spLocks noChangeArrowheads="1"/>
          </p:cNvSpPr>
          <p:nvPr userDrawn="1"/>
        </p:nvSpPr>
        <p:spPr bwMode="auto">
          <a:xfrm>
            <a:off x="-2" y="6470517"/>
            <a:ext cx="12192000" cy="423802"/>
          </a:xfrm>
          <a:prstGeom prst="rect">
            <a:avLst/>
          </a:prstGeom>
          <a:solidFill>
            <a:schemeClr val="tx1"/>
          </a:solidFill>
          <a:ln w="9525">
            <a:noFill/>
            <a:miter lim="800000"/>
            <a:headEnd/>
            <a:tailEnd/>
          </a:ln>
          <a:effectLst>
            <a:outerShdw blurRad="63500" dist="23000" dir="5400000" rotWithShape="0">
              <a:srgbClr val="000000">
                <a:alpha val="34998"/>
              </a:srgbClr>
            </a:outerShdw>
          </a:effectLst>
        </p:spPr>
        <p:txBody>
          <a:bodyPr anchor="ctr"/>
          <a:lstStyle/>
          <a:p>
            <a:pPr algn="ctr">
              <a:defRPr/>
            </a:pPr>
            <a:endParaRPr lang="en-AU">
              <a:solidFill>
                <a:schemeClr val="lt1"/>
              </a:solidFill>
              <a:latin typeface="Century Gothic" pitchFamily="34" charset="0"/>
              <a:ea typeface="+mn-ea"/>
            </a:endParaRPr>
          </a:p>
        </p:txBody>
      </p:sp>
      <p:pic>
        <p:nvPicPr>
          <p:cNvPr id="11" name="Picture 10"/>
          <p:cNvPicPr/>
          <p:nvPr userDrawn="1"/>
        </p:nvPicPr>
        <p:blipFill>
          <a:blip r:embed="rId2">
            <a:extLst>
              <a:ext uri="{28A0092B-C50C-407E-A947-70E740481C1C}">
                <a14:useLocalDpi xmlns:a14="http://schemas.microsoft.com/office/drawing/2010/main" val="0"/>
              </a:ext>
            </a:extLst>
          </a:blip>
          <a:stretch>
            <a:fillRect/>
          </a:stretch>
        </p:blipFill>
        <p:spPr>
          <a:xfrm>
            <a:off x="10822303" y="6043162"/>
            <a:ext cx="1369695" cy="427355"/>
          </a:xfrm>
          <a:prstGeom prst="rect">
            <a:avLst/>
          </a:prstGeom>
        </p:spPr>
      </p:pic>
      <p:sp>
        <p:nvSpPr>
          <p:cNvPr id="12" name="Rectangle 11"/>
          <p:cNvSpPr/>
          <p:nvPr userDrawn="1"/>
        </p:nvSpPr>
        <p:spPr>
          <a:xfrm>
            <a:off x="0" y="6470517"/>
            <a:ext cx="12192000" cy="88234"/>
          </a:xfrm>
          <a:prstGeom prst="rect">
            <a:avLst/>
          </a:prstGeom>
          <a:solidFill>
            <a:srgbClr val="B09C6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14" name="Text Placeholder 13"/>
          <p:cNvSpPr>
            <a:spLocks noGrp="1"/>
          </p:cNvSpPr>
          <p:nvPr>
            <p:ph type="body" sz="quarter" idx="10"/>
          </p:nvPr>
        </p:nvSpPr>
        <p:spPr>
          <a:xfrm>
            <a:off x="339724" y="1104900"/>
            <a:ext cx="11522537" cy="5210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978162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39436" y="91439"/>
            <a:ext cx="11522826" cy="756458"/>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9" name="Rectangle 8"/>
          <p:cNvSpPr/>
          <p:nvPr userDrawn="1"/>
        </p:nvSpPr>
        <p:spPr>
          <a:xfrm>
            <a:off x="0" y="847898"/>
            <a:ext cx="12192000" cy="88566"/>
          </a:xfrm>
          <a:prstGeom prst="rect">
            <a:avLst/>
          </a:prstGeom>
          <a:gradFill flip="none" rotWithShape="1">
            <a:gsLst>
              <a:gs pos="23000">
                <a:srgbClr val="00B0F0"/>
              </a:gs>
              <a:gs pos="100000">
                <a:schemeClr val="bg1">
                  <a:alpha val="5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10" name="Rectangle 9"/>
          <p:cNvSpPr>
            <a:spLocks noChangeArrowheads="1"/>
          </p:cNvSpPr>
          <p:nvPr userDrawn="1"/>
        </p:nvSpPr>
        <p:spPr bwMode="auto">
          <a:xfrm>
            <a:off x="-2" y="6470517"/>
            <a:ext cx="12192000" cy="423802"/>
          </a:xfrm>
          <a:prstGeom prst="rect">
            <a:avLst/>
          </a:prstGeom>
          <a:solidFill>
            <a:schemeClr val="tx1"/>
          </a:solidFill>
          <a:ln w="9525">
            <a:noFill/>
            <a:miter lim="800000"/>
            <a:headEnd/>
            <a:tailEnd/>
          </a:ln>
          <a:effectLst>
            <a:outerShdw blurRad="63500" dist="23000" dir="5400000" rotWithShape="0">
              <a:srgbClr val="000000">
                <a:alpha val="34998"/>
              </a:srgbClr>
            </a:outerShdw>
          </a:effectLst>
        </p:spPr>
        <p:txBody>
          <a:bodyPr anchor="ctr"/>
          <a:lstStyle/>
          <a:p>
            <a:pPr algn="ctr">
              <a:defRPr/>
            </a:pPr>
            <a:endParaRPr lang="en-AU">
              <a:solidFill>
                <a:schemeClr val="lt1"/>
              </a:solidFill>
              <a:latin typeface="Century Gothic" pitchFamily="34" charset="0"/>
              <a:ea typeface="+mn-ea"/>
            </a:endParaRPr>
          </a:p>
        </p:txBody>
      </p:sp>
      <p:pic>
        <p:nvPicPr>
          <p:cNvPr id="11" name="Picture 10"/>
          <p:cNvPicPr/>
          <p:nvPr userDrawn="1"/>
        </p:nvPicPr>
        <p:blipFill>
          <a:blip r:embed="rId2">
            <a:extLst>
              <a:ext uri="{28A0092B-C50C-407E-A947-70E740481C1C}">
                <a14:useLocalDpi xmlns:a14="http://schemas.microsoft.com/office/drawing/2010/main" val="0"/>
              </a:ext>
            </a:extLst>
          </a:blip>
          <a:stretch>
            <a:fillRect/>
          </a:stretch>
        </p:blipFill>
        <p:spPr>
          <a:xfrm>
            <a:off x="10822303" y="6043162"/>
            <a:ext cx="1369695" cy="427355"/>
          </a:xfrm>
          <a:prstGeom prst="rect">
            <a:avLst/>
          </a:prstGeom>
        </p:spPr>
      </p:pic>
      <p:sp>
        <p:nvSpPr>
          <p:cNvPr id="12" name="Rectangle 11"/>
          <p:cNvSpPr/>
          <p:nvPr userDrawn="1"/>
        </p:nvSpPr>
        <p:spPr>
          <a:xfrm>
            <a:off x="0" y="6470517"/>
            <a:ext cx="12192000" cy="88234"/>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14" name="Text Placeholder 13"/>
          <p:cNvSpPr>
            <a:spLocks noGrp="1"/>
          </p:cNvSpPr>
          <p:nvPr>
            <p:ph type="body" sz="quarter" idx="10"/>
          </p:nvPr>
        </p:nvSpPr>
        <p:spPr>
          <a:xfrm>
            <a:off x="339724" y="1104901"/>
            <a:ext cx="11522537" cy="458137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154211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74727961-4A90-4FC1-A7F8-C5A1D2805F63}" type="datetimeFigureOut">
              <a:rPr lang="en-AU" smtClean="0"/>
              <a:t>6/05/2021</a:t>
            </a:fld>
            <a:endParaRPr lang="en-AU"/>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AU"/>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983F8CB-73FA-4006-A6FE-B1B266E85206}" type="slidenum">
              <a:rPr lang="en-AU" smtClean="0"/>
              <a:t>‹#›</a:t>
            </a:fld>
            <a:endParaRPr lang="en-AU"/>
          </a:p>
        </p:txBody>
      </p:sp>
    </p:spTree>
    <p:extLst>
      <p:ext uri="{BB962C8B-B14F-4D97-AF65-F5344CB8AC3E}">
        <p14:creationId xmlns:p14="http://schemas.microsoft.com/office/powerpoint/2010/main" val="32211779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Slide_Single Imag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extLst>
              <a:ext uri="{28A0092B-C50C-407E-A947-70E740481C1C}">
                <a14:useLocalDpi xmlns:a14="http://schemas.microsoft.com/office/drawing/2010/main" val="0"/>
              </a:ext>
            </a:extLst>
          </a:blip>
          <a:srcRect t="29687" b="23109"/>
          <a:stretch/>
        </p:blipFill>
        <p:spPr>
          <a:xfrm>
            <a:off x="0" y="1525437"/>
            <a:ext cx="12192000" cy="3836748"/>
          </a:xfrm>
          <a:prstGeom prst="rect">
            <a:avLst/>
          </a:prstGeom>
        </p:spPr>
      </p:pic>
      <p:grpSp>
        <p:nvGrpSpPr>
          <p:cNvPr id="11" name="Group 10"/>
          <p:cNvGrpSpPr/>
          <p:nvPr userDrawn="1"/>
        </p:nvGrpSpPr>
        <p:grpSpPr>
          <a:xfrm>
            <a:off x="0" y="1525436"/>
            <a:ext cx="12192000" cy="3836751"/>
            <a:chOff x="0" y="1144077"/>
            <a:chExt cx="9144000" cy="2877563"/>
          </a:xfrm>
        </p:grpSpPr>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144077"/>
              <a:ext cx="1896263" cy="2877561"/>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89131" y="1144079"/>
              <a:ext cx="7254869" cy="2877561"/>
            </a:xfrm>
            <a:prstGeom prst="rect">
              <a:avLst/>
            </a:prstGeom>
          </p:spPr>
        </p:pic>
      </p:grpSp>
      <p:sp>
        <p:nvSpPr>
          <p:cNvPr id="15" name="Rectangle 14"/>
          <p:cNvSpPr/>
          <p:nvPr userDrawn="1"/>
        </p:nvSpPr>
        <p:spPr>
          <a:xfrm>
            <a:off x="2966725" y="5362185"/>
            <a:ext cx="9225275" cy="14953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a:p>
            <a:pPr algn="ctr"/>
            <a:endParaRPr lang="en-US">
              <a:ln>
                <a:noFill/>
              </a:ln>
              <a:solidFill>
                <a:schemeClr val="bg1"/>
              </a:solidFill>
            </a:endParaRPr>
          </a:p>
        </p:txBody>
      </p:sp>
      <p:sp>
        <p:nvSpPr>
          <p:cNvPr id="16" name="Rectangle 15"/>
          <p:cNvSpPr/>
          <p:nvPr userDrawn="1"/>
        </p:nvSpPr>
        <p:spPr>
          <a:xfrm>
            <a:off x="0" y="1"/>
            <a:ext cx="12192000" cy="1525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Isosceles Triangle 16"/>
          <p:cNvSpPr/>
          <p:nvPr userDrawn="1"/>
        </p:nvSpPr>
        <p:spPr>
          <a:xfrm flipV="1">
            <a:off x="1" y="-1"/>
            <a:ext cx="1441903" cy="152543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06727" y="5862006"/>
            <a:ext cx="1835383" cy="545909"/>
          </a:xfrm>
          <a:prstGeom prst="rect">
            <a:avLst/>
          </a:prstGeom>
        </p:spPr>
      </p:pic>
      <p:sp>
        <p:nvSpPr>
          <p:cNvPr id="19" name="Rectangle 18"/>
          <p:cNvSpPr/>
          <p:nvPr userDrawn="1"/>
        </p:nvSpPr>
        <p:spPr>
          <a:xfrm>
            <a:off x="0" y="5362186"/>
            <a:ext cx="3225792" cy="149581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ffectLst/>
            </a:endParaRPr>
          </a:p>
          <a:p>
            <a:pPr algn="ctr"/>
            <a:endParaRPr lang="en-US">
              <a:ln>
                <a:noFill/>
              </a:ln>
              <a:solidFill>
                <a:schemeClr val="accent1"/>
              </a:solidFill>
              <a:effectLst/>
            </a:endParaRPr>
          </a:p>
        </p:txBody>
      </p:sp>
      <p:sp>
        <p:nvSpPr>
          <p:cNvPr id="20" name="Isosceles Triangle 19"/>
          <p:cNvSpPr/>
          <p:nvPr userDrawn="1"/>
        </p:nvSpPr>
        <p:spPr>
          <a:xfrm flipV="1">
            <a:off x="2518842" y="5362186"/>
            <a:ext cx="1413901" cy="149581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67816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le Slide_Single Imag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extLst>
              <a:ext uri="{28A0092B-C50C-407E-A947-70E740481C1C}">
                <a14:useLocalDpi xmlns:a14="http://schemas.microsoft.com/office/drawing/2010/main" val="0"/>
              </a:ext>
            </a:extLst>
          </a:blip>
          <a:srcRect t="29687" b="23109"/>
          <a:stretch/>
        </p:blipFill>
        <p:spPr>
          <a:xfrm>
            <a:off x="0" y="1525437"/>
            <a:ext cx="12192000" cy="3836748"/>
          </a:xfrm>
          <a:prstGeom prst="rect">
            <a:avLst/>
          </a:prstGeom>
        </p:spPr>
      </p:pic>
      <p:grpSp>
        <p:nvGrpSpPr>
          <p:cNvPr id="11" name="Group 10"/>
          <p:cNvGrpSpPr/>
          <p:nvPr userDrawn="1"/>
        </p:nvGrpSpPr>
        <p:grpSpPr>
          <a:xfrm>
            <a:off x="-11331" y="1520363"/>
            <a:ext cx="12203332" cy="3840275"/>
            <a:chOff x="-8499" y="1140272"/>
            <a:chExt cx="9152499" cy="2880206"/>
          </a:xfrm>
        </p:grpSpPr>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9" y="1144078"/>
              <a:ext cx="2839816" cy="28764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34093" y="1140272"/>
              <a:ext cx="6309907" cy="2877561"/>
            </a:xfrm>
            <a:prstGeom prst="rect">
              <a:avLst/>
            </a:prstGeom>
          </p:spPr>
        </p:pic>
      </p:grpSp>
      <p:sp>
        <p:nvSpPr>
          <p:cNvPr id="15" name="Rectangle 14"/>
          <p:cNvSpPr/>
          <p:nvPr userDrawn="1"/>
        </p:nvSpPr>
        <p:spPr>
          <a:xfrm>
            <a:off x="2966725" y="5362185"/>
            <a:ext cx="9225275" cy="14953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a:p>
            <a:pPr algn="ctr"/>
            <a:endParaRPr lang="en-US">
              <a:ln>
                <a:noFill/>
              </a:ln>
              <a:solidFill>
                <a:schemeClr val="bg1"/>
              </a:solidFill>
            </a:endParaRPr>
          </a:p>
        </p:txBody>
      </p:sp>
      <p:sp>
        <p:nvSpPr>
          <p:cNvPr id="16" name="Rectangle 15"/>
          <p:cNvSpPr/>
          <p:nvPr userDrawn="1"/>
        </p:nvSpPr>
        <p:spPr>
          <a:xfrm>
            <a:off x="0" y="1"/>
            <a:ext cx="12192000" cy="1525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Isosceles Triangle 16"/>
          <p:cNvSpPr/>
          <p:nvPr userDrawn="1"/>
        </p:nvSpPr>
        <p:spPr>
          <a:xfrm flipV="1">
            <a:off x="1243200" y="-2"/>
            <a:ext cx="1441903" cy="152543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06727" y="5862006"/>
            <a:ext cx="1835383" cy="545909"/>
          </a:xfrm>
          <a:prstGeom prst="rect">
            <a:avLst/>
          </a:prstGeom>
        </p:spPr>
      </p:pic>
      <p:sp>
        <p:nvSpPr>
          <p:cNvPr id="19" name="Rectangle 18"/>
          <p:cNvSpPr/>
          <p:nvPr userDrawn="1"/>
        </p:nvSpPr>
        <p:spPr>
          <a:xfrm>
            <a:off x="0" y="5362186"/>
            <a:ext cx="4482040" cy="14958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ffectLst/>
            </a:endParaRPr>
          </a:p>
          <a:p>
            <a:pPr algn="ctr"/>
            <a:endParaRPr lang="en-US">
              <a:ln>
                <a:noFill/>
              </a:ln>
              <a:solidFill>
                <a:schemeClr val="accent1"/>
              </a:solidFill>
              <a:effectLst/>
            </a:endParaRPr>
          </a:p>
        </p:txBody>
      </p:sp>
      <p:sp>
        <p:nvSpPr>
          <p:cNvPr id="20" name="Isosceles Triangle 19"/>
          <p:cNvSpPr/>
          <p:nvPr userDrawn="1"/>
        </p:nvSpPr>
        <p:spPr>
          <a:xfrm flipV="1">
            <a:off x="3775090" y="5360638"/>
            <a:ext cx="1413901" cy="149581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078965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Title Slide_Single Imag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extLst>
              <a:ext uri="{28A0092B-C50C-407E-A947-70E740481C1C}">
                <a14:useLocalDpi xmlns:a14="http://schemas.microsoft.com/office/drawing/2010/main" val="0"/>
              </a:ext>
            </a:extLst>
          </a:blip>
          <a:srcRect t="29687" b="23109"/>
          <a:stretch/>
        </p:blipFill>
        <p:spPr>
          <a:xfrm>
            <a:off x="0" y="1525437"/>
            <a:ext cx="12192000" cy="3836748"/>
          </a:xfrm>
          <a:prstGeom prst="rect">
            <a:avLst/>
          </a:prstGeom>
        </p:spPr>
      </p:pic>
      <p:grpSp>
        <p:nvGrpSpPr>
          <p:cNvPr id="24" name="Group 23"/>
          <p:cNvGrpSpPr/>
          <p:nvPr userDrawn="1"/>
        </p:nvGrpSpPr>
        <p:grpSpPr>
          <a:xfrm>
            <a:off x="0" y="1525439"/>
            <a:ext cx="12191019" cy="3836748"/>
            <a:chOff x="0" y="1144079"/>
            <a:chExt cx="9143264" cy="2877561"/>
          </a:xfrm>
        </p:grpSpPr>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144079"/>
              <a:ext cx="3787948" cy="287756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78319" y="1144079"/>
              <a:ext cx="5364945" cy="2877561"/>
            </a:xfrm>
            <a:prstGeom prst="rect">
              <a:avLst/>
            </a:prstGeom>
          </p:spPr>
        </p:pic>
      </p:grpSp>
      <p:sp>
        <p:nvSpPr>
          <p:cNvPr id="14" name="Rectangle 13"/>
          <p:cNvSpPr/>
          <p:nvPr userDrawn="1"/>
        </p:nvSpPr>
        <p:spPr>
          <a:xfrm>
            <a:off x="2966725" y="5362185"/>
            <a:ext cx="9225275" cy="14953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a:p>
            <a:pPr algn="ctr"/>
            <a:endParaRPr lang="en-US">
              <a:ln>
                <a:noFill/>
              </a:ln>
              <a:solidFill>
                <a:schemeClr val="bg1"/>
              </a:solidFill>
            </a:endParaRPr>
          </a:p>
        </p:txBody>
      </p:sp>
      <p:sp>
        <p:nvSpPr>
          <p:cNvPr id="15" name="Rectangle 14"/>
          <p:cNvSpPr/>
          <p:nvPr userDrawn="1"/>
        </p:nvSpPr>
        <p:spPr>
          <a:xfrm>
            <a:off x="0" y="1"/>
            <a:ext cx="12192000" cy="1525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Isosceles Triangle 15"/>
          <p:cNvSpPr/>
          <p:nvPr userDrawn="1"/>
        </p:nvSpPr>
        <p:spPr>
          <a:xfrm flipV="1">
            <a:off x="2520000" y="1"/>
            <a:ext cx="1441903" cy="152543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06727" y="5862006"/>
            <a:ext cx="1835383" cy="545909"/>
          </a:xfrm>
          <a:prstGeom prst="rect">
            <a:avLst/>
          </a:prstGeom>
        </p:spPr>
      </p:pic>
      <p:sp>
        <p:nvSpPr>
          <p:cNvPr id="18" name="Rectangle 17"/>
          <p:cNvSpPr/>
          <p:nvPr userDrawn="1"/>
        </p:nvSpPr>
        <p:spPr>
          <a:xfrm>
            <a:off x="1" y="5362186"/>
            <a:ext cx="5770204" cy="14958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ffectLst/>
            </a:endParaRPr>
          </a:p>
          <a:p>
            <a:pPr algn="ctr"/>
            <a:endParaRPr lang="en-US">
              <a:ln>
                <a:noFill/>
              </a:ln>
              <a:solidFill>
                <a:schemeClr val="accent1"/>
              </a:solidFill>
              <a:effectLst/>
            </a:endParaRPr>
          </a:p>
        </p:txBody>
      </p:sp>
      <p:sp>
        <p:nvSpPr>
          <p:cNvPr id="19" name="Isosceles Triangle 18"/>
          <p:cNvSpPr/>
          <p:nvPr userDrawn="1"/>
        </p:nvSpPr>
        <p:spPr>
          <a:xfrm flipV="1">
            <a:off x="5063254" y="5362186"/>
            <a:ext cx="1413901" cy="149581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286187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Title Slide_Single Image">
    <p:spTree>
      <p:nvGrpSpPr>
        <p:cNvPr id="1" name=""/>
        <p:cNvGrpSpPr/>
        <p:nvPr/>
      </p:nvGrpSpPr>
      <p:grpSpPr>
        <a:xfrm>
          <a:off x="0" y="0"/>
          <a:ext cx="0" cy="0"/>
          <a:chOff x="0" y="0"/>
          <a:chExt cx="0" cy="0"/>
        </a:xfrm>
      </p:grpSpPr>
      <p:sp>
        <p:nvSpPr>
          <p:cNvPr id="14" name="Rectangle 10"/>
          <p:cNvSpPr/>
          <p:nvPr userDrawn="1"/>
        </p:nvSpPr>
        <p:spPr>
          <a:xfrm>
            <a:off x="3776617" y="1525439"/>
            <a:ext cx="8420067" cy="3839845"/>
          </a:xfrm>
          <a:custGeom>
            <a:avLst/>
            <a:gdLst>
              <a:gd name="connsiteX0" fmla="*/ 0 w 4099650"/>
              <a:gd name="connsiteY0" fmla="*/ 0 h 3834000"/>
              <a:gd name="connsiteX1" fmla="*/ 4099650 w 4099650"/>
              <a:gd name="connsiteY1" fmla="*/ 0 h 3834000"/>
              <a:gd name="connsiteX2" fmla="*/ 4099650 w 4099650"/>
              <a:gd name="connsiteY2" fmla="*/ 3834000 h 3834000"/>
              <a:gd name="connsiteX3" fmla="*/ 0 w 4099650"/>
              <a:gd name="connsiteY3" fmla="*/ 3834000 h 3834000"/>
              <a:gd name="connsiteX4" fmla="*/ 0 w 4099650"/>
              <a:gd name="connsiteY4" fmla="*/ 0 h 3834000"/>
              <a:gd name="connsiteX0" fmla="*/ 1119188 w 4099650"/>
              <a:gd name="connsiteY0" fmla="*/ 0 h 3834000"/>
              <a:gd name="connsiteX1" fmla="*/ 4099650 w 4099650"/>
              <a:gd name="connsiteY1" fmla="*/ 0 h 3834000"/>
              <a:gd name="connsiteX2" fmla="*/ 4099650 w 4099650"/>
              <a:gd name="connsiteY2" fmla="*/ 3834000 h 3834000"/>
              <a:gd name="connsiteX3" fmla="*/ 0 w 4099650"/>
              <a:gd name="connsiteY3" fmla="*/ 3834000 h 3834000"/>
              <a:gd name="connsiteX4" fmla="*/ 1119188 w 4099650"/>
              <a:gd name="connsiteY4" fmla="*/ 0 h 3834000"/>
              <a:gd name="connsiteX0" fmla="*/ 1585913 w 4099650"/>
              <a:gd name="connsiteY0" fmla="*/ 4762 h 3834000"/>
              <a:gd name="connsiteX1" fmla="*/ 4099650 w 4099650"/>
              <a:gd name="connsiteY1" fmla="*/ 0 h 3834000"/>
              <a:gd name="connsiteX2" fmla="*/ 4099650 w 4099650"/>
              <a:gd name="connsiteY2" fmla="*/ 3834000 h 3834000"/>
              <a:gd name="connsiteX3" fmla="*/ 0 w 4099650"/>
              <a:gd name="connsiteY3" fmla="*/ 3834000 h 3834000"/>
              <a:gd name="connsiteX4" fmla="*/ 1585913 w 4099650"/>
              <a:gd name="connsiteY4" fmla="*/ 4762 h 3834000"/>
              <a:gd name="connsiteX0" fmla="*/ 2090738 w 4099650"/>
              <a:gd name="connsiteY0" fmla="*/ 0 h 3834001"/>
              <a:gd name="connsiteX1" fmla="*/ 4099650 w 4099650"/>
              <a:gd name="connsiteY1" fmla="*/ 1 h 3834001"/>
              <a:gd name="connsiteX2" fmla="*/ 4099650 w 4099650"/>
              <a:gd name="connsiteY2" fmla="*/ 3834001 h 3834001"/>
              <a:gd name="connsiteX3" fmla="*/ 0 w 4099650"/>
              <a:gd name="connsiteY3" fmla="*/ 3834001 h 3834001"/>
              <a:gd name="connsiteX4" fmla="*/ 2090738 w 4099650"/>
              <a:gd name="connsiteY4" fmla="*/ 0 h 3834001"/>
              <a:gd name="connsiteX0" fmla="*/ 1804988 w 4099650"/>
              <a:gd name="connsiteY0" fmla="*/ 0 h 3834001"/>
              <a:gd name="connsiteX1" fmla="*/ 4099650 w 4099650"/>
              <a:gd name="connsiteY1" fmla="*/ 1 h 3834001"/>
              <a:gd name="connsiteX2" fmla="*/ 4099650 w 4099650"/>
              <a:gd name="connsiteY2" fmla="*/ 3834001 h 3834001"/>
              <a:gd name="connsiteX3" fmla="*/ 0 w 4099650"/>
              <a:gd name="connsiteY3" fmla="*/ 3834001 h 3834001"/>
              <a:gd name="connsiteX4" fmla="*/ 1804988 w 4099650"/>
              <a:gd name="connsiteY4" fmla="*/ 0 h 3834001"/>
              <a:gd name="connsiteX0" fmla="*/ 1804988 w 4099650"/>
              <a:gd name="connsiteY0" fmla="*/ 2380 h 3836381"/>
              <a:gd name="connsiteX1" fmla="*/ 3935344 w 4099650"/>
              <a:gd name="connsiteY1" fmla="*/ 0 h 3836381"/>
              <a:gd name="connsiteX2" fmla="*/ 4099650 w 4099650"/>
              <a:gd name="connsiteY2" fmla="*/ 3836381 h 3836381"/>
              <a:gd name="connsiteX3" fmla="*/ 0 w 4099650"/>
              <a:gd name="connsiteY3" fmla="*/ 3836381 h 3836381"/>
              <a:gd name="connsiteX4" fmla="*/ 1804988 w 4099650"/>
              <a:gd name="connsiteY4" fmla="*/ 2380 h 3836381"/>
              <a:gd name="connsiteX0" fmla="*/ 1804988 w 3935344"/>
              <a:gd name="connsiteY0" fmla="*/ 2380 h 3838762"/>
              <a:gd name="connsiteX1" fmla="*/ 3935344 w 3935344"/>
              <a:gd name="connsiteY1" fmla="*/ 0 h 3838762"/>
              <a:gd name="connsiteX2" fmla="*/ 3935344 w 3935344"/>
              <a:gd name="connsiteY2" fmla="*/ 3838762 h 3838762"/>
              <a:gd name="connsiteX3" fmla="*/ 0 w 3935344"/>
              <a:gd name="connsiteY3" fmla="*/ 3836381 h 3838762"/>
              <a:gd name="connsiteX4" fmla="*/ 1804988 w 3935344"/>
              <a:gd name="connsiteY4" fmla="*/ 2380 h 3838762"/>
              <a:gd name="connsiteX0" fmla="*/ 1804988 w 5368857"/>
              <a:gd name="connsiteY0" fmla="*/ 2380 h 3836381"/>
              <a:gd name="connsiteX1" fmla="*/ 3935344 w 5368857"/>
              <a:gd name="connsiteY1" fmla="*/ 0 h 3836381"/>
              <a:gd name="connsiteX2" fmla="*/ 5368857 w 5368857"/>
              <a:gd name="connsiteY2" fmla="*/ 3834000 h 3836381"/>
              <a:gd name="connsiteX3" fmla="*/ 0 w 5368857"/>
              <a:gd name="connsiteY3" fmla="*/ 3836381 h 3836381"/>
              <a:gd name="connsiteX4" fmla="*/ 1804988 w 5368857"/>
              <a:gd name="connsiteY4" fmla="*/ 2380 h 3836381"/>
              <a:gd name="connsiteX0" fmla="*/ 1804988 w 5368857"/>
              <a:gd name="connsiteY0" fmla="*/ 0 h 3834001"/>
              <a:gd name="connsiteX1" fmla="*/ 5366475 w 5368857"/>
              <a:gd name="connsiteY1" fmla="*/ 2 h 3834001"/>
              <a:gd name="connsiteX2" fmla="*/ 5368857 w 5368857"/>
              <a:gd name="connsiteY2" fmla="*/ 3831620 h 3834001"/>
              <a:gd name="connsiteX3" fmla="*/ 0 w 5368857"/>
              <a:gd name="connsiteY3" fmla="*/ 3834001 h 3834001"/>
              <a:gd name="connsiteX4" fmla="*/ 1804988 w 5368857"/>
              <a:gd name="connsiteY4" fmla="*/ 0 h 3834001"/>
              <a:gd name="connsiteX0" fmla="*/ 1804988 w 8421385"/>
              <a:gd name="connsiteY0" fmla="*/ 0 h 3834001"/>
              <a:gd name="connsiteX1" fmla="*/ 8421385 w 8421385"/>
              <a:gd name="connsiteY1" fmla="*/ 3 h 3834001"/>
              <a:gd name="connsiteX2" fmla="*/ 5368857 w 8421385"/>
              <a:gd name="connsiteY2" fmla="*/ 3831620 h 3834001"/>
              <a:gd name="connsiteX3" fmla="*/ 0 w 8421385"/>
              <a:gd name="connsiteY3" fmla="*/ 3834001 h 3834001"/>
              <a:gd name="connsiteX4" fmla="*/ 1804988 w 8421385"/>
              <a:gd name="connsiteY4" fmla="*/ 0 h 3834001"/>
              <a:gd name="connsiteX0" fmla="*/ 1804988 w 8421385"/>
              <a:gd name="connsiteY0" fmla="*/ 0 h 3837682"/>
              <a:gd name="connsiteX1" fmla="*/ 8421385 w 8421385"/>
              <a:gd name="connsiteY1" fmla="*/ 3 h 3837682"/>
              <a:gd name="connsiteX2" fmla="*/ 8399522 w 8421385"/>
              <a:gd name="connsiteY2" fmla="*/ 3837682 h 3837682"/>
              <a:gd name="connsiteX3" fmla="*/ 0 w 8421385"/>
              <a:gd name="connsiteY3" fmla="*/ 3834001 h 3837682"/>
              <a:gd name="connsiteX4" fmla="*/ 1804988 w 8421385"/>
              <a:gd name="connsiteY4" fmla="*/ 0 h 3837682"/>
              <a:gd name="connsiteX0" fmla="*/ 1804988 w 8399522"/>
              <a:gd name="connsiteY0" fmla="*/ 0 h 3837682"/>
              <a:gd name="connsiteX1" fmla="*/ 8330465 w 8399522"/>
              <a:gd name="connsiteY1" fmla="*/ 3 h 3837682"/>
              <a:gd name="connsiteX2" fmla="*/ 8399522 w 8399522"/>
              <a:gd name="connsiteY2" fmla="*/ 3837682 h 3837682"/>
              <a:gd name="connsiteX3" fmla="*/ 0 w 8399522"/>
              <a:gd name="connsiteY3" fmla="*/ 3834001 h 3837682"/>
              <a:gd name="connsiteX4" fmla="*/ 1804988 w 8399522"/>
              <a:gd name="connsiteY4" fmla="*/ 0 h 3837682"/>
              <a:gd name="connsiteX0" fmla="*/ 1804988 w 8415324"/>
              <a:gd name="connsiteY0" fmla="*/ 0 h 3837682"/>
              <a:gd name="connsiteX1" fmla="*/ 8415324 w 8415324"/>
              <a:gd name="connsiteY1" fmla="*/ 3 h 3837682"/>
              <a:gd name="connsiteX2" fmla="*/ 8399522 w 8415324"/>
              <a:gd name="connsiteY2" fmla="*/ 3837682 h 3837682"/>
              <a:gd name="connsiteX3" fmla="*/ 0 w 8415324"/>
              <a:gd name="connsiteY3" fmla="*/ 3834001 h 3837682"/>
              <a:gd name="connsiteX4" fmla="*/ 1804988 w 8415324"/>
              <a:gd name="connsiteY4" fmla="*/ 0 h 3837682"/>
              <a:gd name="connsiteX0" fmla="*/ 1804988 w 8415324"/>
              <a:gd name="connsiteY0" fmla="*/ 0 h 3837682"/>
              <a:gd name="connsiteX1" fmla="*/ 8415324 w 8415324"/>
              <a:gd name="connsiteY1" fmla="*/ 3 h 3837682"/>
              <a:gd name="connsiteX2" fmla="*/ 8411647 w 8415324"/>
              <a:gd name="connsiteY2" fmla="*/ 3837682 h 3837682"/>
              <a:gd name="connsiteX3" fmla="*/ 0 w 8415324"/>
              <a:gd name="connsiteY3" fmla="*/ 3834001 h 3837682"/>
              <a:gd name="connsiteX4" fmla="*/ 1804988 w 8415324"/>
              <a:gd name="connsiteY4" fmla="*/ 0 h 3837682"/>
              <a:gd name="connsiteX0" fmla="*/ 1520062 w 8130398"/>
              <a:gd name="connsiteY0" fmla="*/ 0 h 3837682"/>
              <a:gd name="connsiteX1" fmla="*/ 8130398 w 8130398"/>
              <a:gd name="connsiteY1" fmla="*/ 3 h 3837682"/>
              <a:gd name="connsiteX2" fmla="*/ 8126721 w 8130398"/>
              <a:gd name="connsiteY2" fmla="*/ 3837682 h 3837682"/>
              <a:gd name="connsiteX3" fmla="*/ 0 w 8130398"/>
              <a:gd name="connsiteY3" fmla="*/ 2942850 h 3837682"/>
              <a:gd name="connsiteX4" fmla="*/ 1520062 w 8130398"/>
              <a:gd name="connsiteY4" fmla="*/ 0 h 3837682"/>
              <a:gd name="connsiteX0" fmla="*/ 1804988 w 8415324"/>
              <a:gd name="connsiteY0" fmla="*/ 0 h 3837682"/>
              <a:gd name="connsiteX1" fmla="*/ 8415324 w 8415324"/>
              <a:gd name="connsiteY1" fmla="*/ 3 h 3837682"/>
              <a:gd name="connsiteX2" fmla="*/ 8411647 w 8415324"/>
              <a:gd name="connsiteY2" fmla="*/ 3837682 h 3837682"/>
              <a:gd name="connsiteX3" fmla="*/ 0 w 8415324"/>
              <a:gd name="connsiteY3" fmla="*/ 3834001 h 3837682"/>
              <a:gd name="connsiteX4" fmla="*/ 1804988 w 8415324"/>
              <a:gd name="connsiteY4" fmla="*/ 0 h 3837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5324" h="3837682">
                <a:moveTo>
                  <a:pt x="1804988" y="0"/>
                </a:moveTo>
                <a:lnTo>
                  <a:pt x="8415324" y="3"/>
                </a:lnTo>
                <a:cubicBezTo>
                  <a:pt x="8410057" y="1279229"/>
                  <a:pt x="8416914" y="2558456"/>
                  <a:pt x="8411647" y="3837682"/>
                </a:cubicBezTo>
                <a:lnTo>
                  <a:pt x="0" y="3834001"/>
                </a:lnTo>
                <a:lnTo>
                  <a:pt x="1804988" y="0"/>
                </a:lnTo>
                <a:close/>
              </a:path>
            </a:pathLst>
          </a:custGeom>
          <a:blipFill dpi="0" rotWithShape="1">
            <a:blip r:embed="rId2" cstate="print">
              <a:extLst>
                <a:ext uri="{28A0092B-C50C-407E-A947-70E740481C1C}">
                  <a14:useLocalDpi xmlns:a14="http://schemas.microsoft.com/office/drawing/2010/main" val="0"/>
                </a:ext>
              </a:extLst>
            </a:blip>
            <a:srcRect/>
            <a:stretch>
              <a:fillRect l="89" t="-38738" r="-89" b="-175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8"/>
          <p:cNvSpPr/>
          <p:nvPr userDrawn="1"/>
        </p:nvSpPr>
        <p:spPr>
          <a:xfrm>
            <a:off x="-11331" y="1525439"/>
            <a:ext cx="3782868" cy="3835199"/>
          </a:xfrm>
          <a:custGeom>
            <a:avLst/>
            <a:gdLst>
              <a:gd name="connsiteX0" fmla="*/ 0 w 3233312"/>
              <a:gd name="connsiteY0" fmla="*/ 0 h 3834000"/>
              <a:gd name="connsiteX1" fmla="*/ 3233312 w 3233312"/>
              <a:gd name="connsiteY1" fmla="*/ 0 h 3834000"/>
              <a:gd name="connsiteX2" fmla="*/ 3233312 w 3233312"/>
              <a:gd name="connsiteY2" fmla="*/ 3834000 h 3834000"/>
              <a:gd name="connsiteX3" fmla="*/ 0 w 3233312"/>
              <a:gd name="connsiteY3" fmla="*/ 3834000 h 3834000"/>
              <a:gd name="connsiteX4" fmla="*/ 0 w 3233312"/>
              <a:gd name="connsiteY4" fmla="*/ 0 h 3834000"/>
              <a:gd name="connsiteX0" fmla="*/ 0 w 5043062"/>
              <a:gd name="connsiteY0" fmla="*/ 0 h 3834000"/>
              <a:gd name="connsiteX1" fmla="*/ 3233312 w 5043062"/>
              <a:gd name="connsiteY1" fmla="*/ 0 h 3834000"/>
              <a:gd name="connsiteX2" fmla="*/ 5043062 w 5043062"/>
              <a:gd name="connsiteY2" fmla="*/ 3834000 h 3834000"/>
              <a:gd name="connsiteX3" fmla="*/ 0 w 5043062"/>
              <a:gd name="connsiteY3" fmla="*/ 3834000 h 3834000"/>
              <a:gd name="connsiteX4" fmla="*/ 0 w 5043062"/>
              <a:gd name="connsiteY4" fmla="*/ 0 h 3834000"/>
              <a:gd name="connsiteX0" fmla="*/ 0 w 5043062"/>
              <a:gd name="connsiteY0" fmla="*/ 0 h 3834000"/>
              <a:gd name="connsiteX1" fmla="*/ 3233312 w 5043062"/>
              <a:gd name="connsiteY1" fmla="*/ 0 h 3834000"/>
              <a:gd name="connsiteX2" fmla="*/ 5043062 w 5043062"/>
              <a:gd name="connsiteY2" fmla="*/ 3834000 h 3834000"/>
              <a:gd name="connsiteX3" fmla="*/ 1254919 w 5043062"/>
              <a:gd name="connsiteY3" fmla="*/ 3831619 h 3834000"/>
              <a:gd name="connsiteX4" fmla="*/ 0 w 5043062"/>
              <a:gd name="connsiteY4" fmla="*/ 0 h 3834000"/>
              <a:gd name="connsiteX0" fmla="*/ 7144 w 3788143"/>
              <a:gd name="connsiteY0" fmla="*/ 0 h 3834000"/>
              <a:gd name="connsiteX1" fmla="*/ 1978393 w 3788143"/>
              <a:gd name="connsiteY1" fmla="*/ 0 h 3834000"/>
              <a:gd name="connsiteX2" fmla="*/ 3788143 w 3788143"/>
              <a:gd name="connsiteY2" fmla="*/ 3834000 h 3834000"/>
              <a:gd name="connsiteX3" fmla="*/ 0 w 3788143"/>
              <a:gd name="connsiteY3" fmla="*/ 3831619 h 3834000"/>
              <a:gd name="connsiteX4" fmla="*/ 7144 w 3788143"/>
              <a:gd name="connsiteY4" fmla="*/ 0 h 3834000"/>
              <a:gd name="connsiteX0" fmla="*/ 22 w 3781021"/>
              <a:gd name="connsiteY0" fmla="*/ 0 h 3834000"/>
              <a:gd name="connsiteX1" fmla="*/ 1971271 w 3781021"/>
              <a:gd name="connsiteY1" fmla="*/ 0 h 3834000"/>
              <a:gd name="connsiteX2" fmla="*/ 3781021 w 3781021"/>
              <a:gd name="connsiteY2" fmla="*/ 3834000 h 3834000"/>
              <a:gd name="connsiteX3" fmla="*/ 190522 w 3781021"/>
              <a:gd name="connsiteY3" fmla="*/ 3669694 h 3834000"/>
              <a:gd name="connsiteX4" fmla="*/ 22 w 3781021"/>
              <a:gd name="connsiteY4" fmla="*/ 0 h 3834000"/>
              <a:gd name="connsiteX0" fmla="*/ 687 w 3781686"/>
              <a:gd name="connsiteY0" fmla="*/ 0 h 3834000"/>
              <a:gd name="connsiteX1" fmla="*/ 1971936 w 3781686"/>
              <a:gd name="connsiteY1" fmla="*/ 0 h 3834000"/>
              <a:gd name="connsiteX2" fmla="*/ 3781686 w 3781686"/>
              <a:gd name="connsiteY2" fmla="*/ 3834000 h 3834000"/>
              <a:gd name="connsiteX3" fmla="*/ 687 w 3781686"/>
              <a:gd name="connsiteY3" fmla="*/ 3829238 h 3834000"/>
              <a:gd name="connsiteX4" fmla="*/ 687 w 3781686"/>
              <a:gd name="connsiteY4" fmla="*/ 0 h 3834000"/>
              <a:gd name="connsiteX0" fmla="*/ 240507 w 3780999"/>
              <a:gd name="connsiteY0" fmla="*/ 200025 h 3834000"/>
              <a:gd name="connsiteX1" fmla="*/ 1971249 w 3780999"/>
              <a:gd name="connsiteY1" fmla="*/ 0 h 3834000"/>
              <a:gd name="connsiteX2" fmla="*/ 3780999 w 3780999"/>
              <a:gd name="connsiteY2" fmla="*/ 3834000 h 3834000"/>
              <a:gd name="connsiteX3" fmla="*/ 0 w 3780999"/>
              <a:gd name="connsiteY3" fmla="*/ 3829238 h 3834000"/>
              <a:gd name="connsiteX4" fmla="*/ 240507 w 3780999"/>
              <a:gd name="connsiteY4" fmla="*/ 200025 h 3834000"/>
              <a:gd name="connsiteX0" fmla="*/ 687 w 3781686"/>
              <a:gd name="connsiteY0" fmla="*/ 4762 h 3834000"/>
              <a:gd name="connsiteX1" fmla="*/ 1971936 w 3781686"/>
              <a:gd name="connsiteY1" fmla="*/ 0 h 3834000"/>
              <a:gd name="connsiteX2" fmla="*/ 3781686 w 3781686"/>
              <a:gd name="connsiteY2" fmla="*/ 3834000 h 3834000"/>
              <a:gd name="connsiteX3" fmla="*/ 687 w 3781686"/>
              <a:gd name="connsiteY3" fmla="*/ 3829238 h 3834000"/>
              <a:gd name="connsiteX4" fmla="*/ 687 w 3781686"/>
              <a:gd name="connsiteY4" fmla="*/ 4762 h 383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1686" h="3834000">
                <a:moveTo>
                  <a:pt x="687" y="4762"/>
                </a:moveTo>
                <a:lnTo>
                  <a:pt x="1971936" y="0"/>
                </a:lnTo>
                <a:lnTo>
                  <a:pt x="3781686" y="3834000"/>
                </a:lnTo>
                <a:lnTo>
                  <a:pt x="687" y="3829238"/>
                </a:lnTo>
                <a:cubicBezTo>
                  <a:pt x="3068" y="2552032"/>
                  <a:pt x="-1694" y="1281968"/>
                  <a:pt x="687" y="4762"/>
                </a:cubicBezTo>
                <a:close/>
              </a:path>
            </a:pathLst>
          </a:custGeom>
          <a:blipFill dpi="0" rotWithShape="1">
            <a:blip r:embed="rId3">
              <a:extLst>
                <a:ext uri="{28A0092B-C50C-407E-A947-70E740481C1C}">
                  <a14:useLocalDpi xmlns:a14="http://schemas.microsoft.com/office/drawing/2010/main" val="0"/>
                </a:ext>
              </a:extLst>
            </a:blip>
            <a:srcRect/>
            <a:stretch>
              <a:fillRect l="-16571" t="81" r="-35653" b="-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9" name="Group 28"/>
          <p:cNvGrpSpPr/>
          <p:nvPr userDrawn="1"/>
        </p:nvGrpSpPr>
        <p:grpSpPr>
          <a:xfrm>
            <a:off x="-11332" y="1525437"/>
            <a:ext cx="12216285" cy="3838408"/>
            <a:chOff x="-8499" y="1144078"/>
            <a:chExt cx="9162214" cy="2878806"/>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99" y="1144078"/>
              <a:ext cx="2839816" cy="2876400"/>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43808" y="1145323"/>
              <a:ext cx="6309907" cy="2877561"/>
            </a:xfrm>
            <a:prstGeom prst="rect">
              <a:avLst/>
            </a:prstGeom>
          </p:spPr>
        </p:pic>
      </p:grpSp>
      <p:sp>
        <p:nvSpPr>
          <p:cNvPr id="28" name="Rectangle 3"/>
          <p:cNvSpPr/>
          <p:nvPr userDrawn="1"/>
        </p:nvSpPr>
        <p:spPr>
          <a:xfrm>
            <a:off x="1967542" y="1525439"/>
            <a:ext cx="3625445" cy="3842707"/>
          </a:xfrm>
          <a:custGeom>
            <a:avLst/>
            <a:gdLst>
              <a:gd name="connsiteX0" fmla="*/ 0 w 3625200"/>
              <a:gd name="connsiteY0" fmla="*/ 0 h 3834000"/>
              <a:gd name="connsiteX1" fmla="*/ 3625200 w 3625200"/>
              <a:gd name="connsiteY1" fmla="*/ 0 h 3834000"/>
              <a:gd name="connsiteX2" fmla="*/ 3625200 w 3625200"/>
              <a:gd name="connsiteY2" fmla="*/ 3834000 h 3834000"/>
              <a:gd name="connsiteX3" fmla="*/ 0 w 3625200"/>
              <a:gd name="connsiteY3" fmla="*/ 3834000 h 3834000"/>
              <a:gd name="connsiteX4" fmla="*/ 0 w 3625200"/>
              <a:gd name="connsiteY4" fmla="*/ 0 h 3834000"/>
              <a:gd name="connsiteX0" fmla="*/ 0 w 3625200"/>
              <a:gd name="connsiteY0" fmla="*/ 0 h 3834000"/>
              <a:gd name="connsiteX1" fmla="*/ 3625200 w 3625200"/>
              <a:gd name="connsiteY1" fmla="*/ 0 h 3834000"/>
              <a:gd name="connsiteX2" fmla="*/ 1815450 w 3625200"/>
              <a:gd name="connsiteY2" fmla="*/ 3834000 h 3834000"/>
              <a:gd name="connsiteX3" fmla="*/ 0 w 3625200"/>
              <a:gd name="connsiteY3" fmla="*/ 3834000 h 3834000"/>
              <a:gd name="connsiteX4" fmla="*/ 0 w 3625200"/>
              <a:gd name="connsiteY4" fmla="*/ 0 h 3834000"/>
              <a:gd name="connsiteX0" fmla="*/ 0 w 3625200"/>
              <a:gd name="connsiteY0" fmla="*/ 0 h 3834000"/>
              <a:gd name="connsiteX1" fmla="*/ 3625200 w 3625200"/>
              <a:gd name="connsiteY1" fmla="*/ 0 h 3834000"/>
              <a:gd name="connsiteX2" fmla="*/ 1820212 w 3625200"/>
              <a:gd name="connsiteY2" fmla="*/ 3834000 h 3834000"/>
              <a:gd name="connsiteX3" fmla="*/ 0 w 3625200"/>
              <a:gd name="connsiteY3" fmla="*/ 3834000 h 3834000"/>
              <a:gd name="connsiteX4" fmla="*/ 0 w 3625200"/>
              <a:gd name="connsiteY4" fmla="*/ 0 h 3834000"/>
              <a:gd name="connsiteX0" fmla="*/ 0 w 3625200"/>
              <a:gd name="connsiteY0" fmla="*/ 0 h 3838763"/>
              <a:gd name="connsiteX1" fmla="*/ 3625200 w 3625200"/>
              <a:gd name="connsiteY1" fmla="*/ 0 h 3838763"/>
              <a:gd name="connsiteX2" fmla="*/ 1820212 w 3625200"/>
              <a:gd name="connsiteY2" fmla="*/ 3834000 h 3838763"/>
              <a:gd name="connsiteX3" fmla="*/ 1816893 w 3625200"/>
              <a:gd name="connsiteY3" fmla="*/ 3838763 h 3838763"/>
              <a:gd name="connsiteX4" fmla="*/ 0 w 3625200"/>
              <a:gd name="connsiteY4" fmla="*/ 0 h 3838763"/>
              <a:gd name="connsiteX0" fmla="*/ 0 w 3625200"/>
              <a:gd name="connsiteY0" fmla="*/ 0 h 3834000"/>
              <a:gd name="connsiteX1" fmla="*/ 3625200 w 3625200"/>
              <a:gd name="connsiteY1" fmla="*/ 0 h 3834000"/>
              <a:gd name="connsiteX2" fmla="*/ 1820212 w 3625200"/>
              <a:gd name="connsiteY2" fmla="*/ 3834000 h 3834000"/>
              <a:gd name="connsiteX3" fmla="*/ 1562099 w 3625200"/>
              <a:gd name="connsiteY3" fmla="*/ 3507769 h 3834000"/>
              <a:gd name="connsiteX4" fmla="*/ 0 w 3625200"/>
              <a:gd name="connsiteY4" fmla="*/ 0 h 3834000"/>
              <a:gd name="connsiteX0" fmla="*/ 0 w 3625200"/>
              <a:gd name="connsiteY0" fmla="*/ 0 h 3834000"/>
              <a:gd name="connsiteX1" fmla="*/ 3625200 w 3625200"/>
              <a:gd name="connsiteY1" fmla="*/ 0 h 3834000"/>
              <a:gd name="connsiteX2" fmla="*/ 1820212 w 3625200"/>
              <a:gd name="connsiteY2" fmla="*/ 3834000 h 3834000"/>
              <a:gd name="connsiteX3" fmla="*/ 1807368 w 3625200"/>
              <a:gd name="connsiteY3" fmla="*/ 3438712 h 3834000"/>
              <a:gd name="connsiteX4" fmla="*/ 0 w 3625200"/>
              <a:gd name="connsiteY4" fmla="*/ 0 h 3834000"/>
              <a:gd name="connsiteX0" fmla="*/ 0 w 3625200"/>
              <a:gd name="connsiteY0" fmla="*/ 0 h 3688744"/>
              <a:gd name="connsiteX1" fmla="*/ 3625200 w 3625200"/>
              <a:gd name="connsiteY1" fmla="*/ 0 h 3688744"/>
              <a:gd name="connsiteX2" fmla="*/ 1853549 w 3625200"/>
              <a:gd name="connsiteY2" fmla="*/ 3688744 h 3688744"/>
              <a:gd name="connsiteX3" fmla="*/ 1807368 w 3625200"/>
              <a:gd name="connsiteY3" fmla="*/ 3438712 h 3688744"/>
              <a:gd name="connsiteX4" fmla="*/ 0 w 3625200"/>
              <a:gd name="connsiteY4" fmla="*/ 0 h 3688744"/>
              <a:gd name="connsiteX0" fmla="*/ 0 w 3625200"/>
              <a:gd name="connsiteY0" fmla="*/ 0 h 3831618"/>
              <a:gd name="connsiteX1" fmla="*/ 3625200 w 3625200"/>
              <a:gd name="connsiteY1" fmla="*/ 0 h 3831618"/>
              <a:gd name="connsiteX2" fmla="*/ 1853549 w 3625200"/>
              <a:gd name="connsiteY2" fmla="*/ 3688744 h 3831618"/>
              <a:gd name="connsiteX3" fmla="*/ 1802606 w 3625200"/>
              <a:gd name="connsiteY3" fmla="*/ 3831618 h 3831618"/>
              <a:gd name="connsiteX4" fmla="*/ 0 w 3625200"/>
              <a:gd name="connsiteY4" fmla="*/ 0 h 3831618"/>
              <a:gd name="connsiteX0" fmla="*/ 0 w 3625200"/>
              <a:gd name="connsiteY0" fmla="*/ 0 h 3836381"/>
              <a:gd name="connsiteX1" fmla="*/ 3625200 w 3625200"/>
              <a:gd name="connsiteY1" fmla="*/ 0 h 3836381"/>
              <a:gd name="connsiteX2" fmla="*/ 1801162 w 3625200"/>
              <a:gd name="connsiteY2" fmla="*/ 3836381 h 3836381"/>
              <a:gd name="connsiteX3" fmla="*/ 1802606 w 3625200"/>
              <a:gd name="connsiteY3" fmla="*/ 3831618 h 3836381"/>
              <a:gd name="connsiteX4" fmla="*/ 0 w 3625200"/>
              <a:gd name="connsiteY4" fmla="*/ 0 h 3836381"/>
              <a:gd name="connsiteX0" fmla="*/ 0 w 3625200"/>
              <a:gd name="connsiteY0" fmla="*/ 0 h 3836381"/>
              <a:gd name="connsiteX1" fmla="*/ 3625200 w 3625200"/>
              <a:gd name="connsiteY1" fmla="*/ 0 h 3836381"/>
              <a:gd name="connsiteX2" fmla="*/ 1801162 w 3625200"/>
              <a:gd name="connsiteY2" fmla="*/ 3836381 h 3836381"/>
              <a:gd name="connsiteX3" fmla="*/ 1602452 w 3625200"/>
              <a:gd name="connsiteY3" fmla="*/ 3407050 h 3836381"/>
              <a:gd name="connsiteX4" fmla="*/ 0 w 3625200"/>
              <a:gd name="connsiteY4" fmla="*/ 0 h 3836381"/>
              <a:gd name="connsiteX0" fmla="*/ 0 w 3625200"/>
              <a:gd name="connsiteY0" fmla="*/ 0 h 3624097"/>
              <a:gd name="connsiteX1" fmla="*/ 3625200 w 3625200"/>
              <a:gd name="connsiteY1" fmla="*/ 0 h 3624097"/>
              <a:gd name="connsiteX2" fmla="*/ 2037707 w 3625200"/>
              <a:gd name="connsiteY2" fmla="*/ 3624097 h 3624097"/>
              <a:gd name="connsiteX3" fmla="*/ 1602452 w 3625200"/>
              <a:gd name="connsiteY3" fmla="*/ 3407050 h 3624097"/>
              <a:gd name="connsiteX4" fmla="*/ 0 w 3625200"/>
              <a:gd name="connsiteY4" fmla="*/ 0 h 3624097"/>
              <a:gd name="connsiteX0" fmla="*/ 0 w 3625200"/>
              <a:gd name="connsiteY0" fmla="*/ 0 h 3836381"/>
              <a:gd name="connsiteX1" fmla="*/ 3625200 w 3625200"/>
              <a:gd name="connsiteY1" fmla="*/ 0 h 3836381"/>
              <a:gd name="connsiteX2" fmla="*/ 1807228 w 3625200"/>
              <a:gd name="connsiteY2" fmla="*/ 3836381 h 3836381"/>
              <a:gd name="connsiteX3" fmla="*/ 1602452 w 3625200"/>
              <a:gd name="connsiteY3" fmla="*/ 3407050 h 3836381"/>
              <a:gd name="connsiteX4" fmla="*/ 0 w 3625200"/>
              <a:gd name="connsiteY4" fmla="*/ 0 h 3836381"/>
              <a:gd name="connsiteX0" fmla="*/ 0 w 3625200"/>
              <a:gd name="connsiteY0" fmla="*/ 0 h 3407050"/>
              <a:gd name="connsiteX1" fmla="*/ 3625200 w 3625200"/>
              <a:gd name="connsiteY1" fmla="*/ 0 h 3407050"/>
              <a:gd name="connsiteX2" fmla="*/ 2140818 w 3625200"/>
              <a:gd name="connsiteY2" fmla="*/ 3363292 h 3407050"/>
              <a:gd name="connsiteX3" fmla="*/ 1602452 w 3625200"/>
              <a:gd name="connsiteY3" fmla="*/ 3407050 h 3407050"/>
              <a:gd name="connsiteX4" fmla="*/ 0 w 3625200"/>
              <a:gd name="connsiteY4" fmla="*/ 0 h 3407050"/>
              <a:gd name="connsiteX0" fmla="*/ 0 w 3625200"/>
              <a:gd name="connsiteY0" fmla="*/ 0 h 3842447"/>
              <a:gd name="connsiteX1" fmla="*/ 3625200 w 3625200"/>
              <a:gd name="connsiteY1" fmla="*/ 0 h 3842447"/>
              <a:gd name="connsiteX2" fmla="*/ 1813295 w 3625200"/>
              <a:gd name="connsiteY2" fmla="*/ 3842447 h 3842447"/>
              <a:gd name="connsiteX3" fmla="*/ 1602452 w 3625200"/>
              <a:gd name="connsiteY3" fmla="*/ 3407050 h 3842447"/>
              <a:gd name="connsiteX4" fmla="*/ 0 w 3625200"/>
              <a:gd name="connsiteY4" fmla="*/ 0 h 3842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200" h="3842447">
                <a:moveTo>
                  <a:pt x="0" y="0"/>
                </a:moveTo>
                <a:lnTo>
                  <a:pt x="3625200" y="0"/>
                </a:lnTo>
                <a:lnTo>
                  <a:pt x="1813295" y="3842447"/>
                </a:lnTo>
                <a:lnTo>
                  <a:pt x="1602452" y="3407050"/>
                </a:lnTo>
                <a:lnTo>
                  <a:pt x="0" y="0"/>
                </a:lnTo>
                <a:close/>
              </a:path>
            </a:pathLst>
          </a:custGeom>
          <a:blipFill dpi="0" rotWithShape="1">
            <a:blip r:embed="rId6" cstate="print">
              <a:extLst>
                <a:ext uri="{28A0092B-C50C-407E-A947-70E740481C1C}">
                  <a14:useLocalDpi xmlns:a14="http://schemas.microsoft.com/office/drawing/2010/main" val="0"/>
                </a:ext>
              </a:extLst>
            </a:blip>
            <a:srcRect/>
            <a:stretch>
              <a:fillRect l="-430" r="-587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p:cNvSpPr/>
          <p:nvPr userDrawn="1"/>
        </p:nvSpPr>
        <p:spPr>
          <a:xfrm>
            <a:off x="2966725" y="5362185"/>
            <a:ext cx="9225275" cy="14953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a:p>
            <a:pPr algn="ctr"/>
            <a:endParaRPr lang="en-US">
              <a:ln>
                <a:noFill/>
              </a:ln>
              <a:solidFill>
                <a:schemeClr val="bg1"/>
              </a:solidFill>
            </a:endParaRPr>
          </a:p>
        </p:txBody>
      </p:sp>
      <p:sp>
        <p:nvSpPr>
          <p:cNvPr id="22" name="Rectangle 21"/>
          <p:cNvSpPr/>
          <p:nvPr userDrawn="1"/>
        </p:nvSpPr>
        <p:spPr>
          <a:xfrm>
            <a:off x="0" y="1"/>
            <a:ext cx="12192000" cy="1525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Isosceles Triangle 22"/>
          <p:cNvSpPr/>
          <p:nvPr userDrawn="1"/>
        </p:nvSpPr>
        <p:spPr>
          <a:xfrm flipV="1">
            <a:off x="1243200" y="-2"/>
            <a:ext cx="1441903" cy="152543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Picture 2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06727" y="5862006"/>
            <a:ext cx="1835383" cy="545909"/>
          </a:xfrm>
          <a:prstGeom prst="rect">
            <a:avLst/>
          </a:prstGeom>
        </p:spPr>
      </p:pic>
      <p:sp>
        <p:nvSpPr>
          <p:cNvPr id="25" name="Rectangle 24"/>
          <p:cNvSpPr/>
          <p:nvPr userDrawn="1"/>
        </p:nvSpPr>
        <p:spPr>
          <a:xfrm>
            <a:off x="0" y="5362186"/>
            <a:ext cx="4482040" cy="14958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ffectLst/>
            </a:endParaRPr>
          </a:p>
          <a:p>
            <a:pPr algn="ctr"/>
            <a:endParaRPr lang="en-US">
              <a:ln>
                <a:noFill/>
              </a:ln>
              <a:solidFill>
                <a:schemeClr val="accent1"/>
              </a:solidFill>
              <a:effectLst/>
            </a:endParaRPr>
          </a:p>
        </p:txBody>
      </p:sp>
      <p:sp>
        <p:nvSpPr>
          <p:cNvPr id="26" name="Isosceles Triangle 25"/>
          <p:cNvSpPr/>
          <p:nvPr userDrawn="1"/>
        </p:nvSpPr>
        <p:spPr>
          <a:xfrm flipV="1">
            <a:off x="3775090" y="5360638"/>
            <a:ext cx="1413901" cy="149581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157489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Rectangle 10"/>
          <p:cNvSpPr/>
          <p:nvPr userDrawn="1"/>
        </p:nvSpPr>
        <p:spPr>
          <a:xfrm>
            <a:off x="0" y="-1"/>
            <a:ext cx="12192000" cy="7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7F601525-E5AC-46A5-B428-4CA4F4FED46C}" type="slidenum">
              <a:rPr lang="en-AU" smtClean="0"/>
              <a:pPr/>
              <a:t>‹#›</a:t>
            </a:fld>
            <a:endParaRPr lang="en-AU"/>
          </a:p>
        </p:txBody>
      </p:sp>
      <p:sp>
        <p:nvSpPr>
          <p:cNvPr id="5" name="Title 1"/>
          <p:cNvSpPr>
            <a:spLocks noGrp="1"/>
          </p:cNvSpPr>
          <p:nvPr>
            <p:ph type="title"/>
          </p:nvPr>
        </p:nvSpPr>
        <p:spPr>
          <a:xfrm>
            <a:off x="1583499" y="-1"/>
            <a:ext cx="9998901" cy="767999"/>
          </a:xfrm>
          <a:prstGeom prst="rect">
            <a:avLst/>
          </a:prstGeom>
        </p:spPr>
        <p:txBody>
          <a:bodyPr anchor="ctr" anchorCtr="0">
            <a:noAutofit/>
          </a:bodyPr>
          <a:lstStyle>
            <a:lvl1pPr algn="r">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13" name="Slide Number Placeholder 5"/>
          <p:cNvSpPr txBox="1">
            <a:spLocks/>
          </p:cNvSpPr>
          <p:nvPr userDrawn="1"/>
        </p:nvSpPr>
        <p:spPr>
          <a:xfrm>
            <a:off x="8784299" y="6334550"/>
            <a:ext cx="28448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01525-E5AC-46A5-B428-4CA4F4FED46C}" type="slidenum">
              <a:rPr lang="en-AU" sz="1600" smtClean="0"/>
              <a:pPr/>
              <a:t>‹#›</a:t>
            </a:fld>
            <a:endParaRPr lang="en-AU" sz="1600"/>
          </a:p>
        </p:txBody>
      </p:sp>
      <p:sp>
        <p:nvSpPr>
          <p:cNvPr id="12" name="Content Placeholder 11"/>
          <p:cNvSpPr>
            <a:spLocks noGrp="1"/>
          </p:cNvSpPr>
          <p:nvPr>
            <p:ph sz="quarter" idx="13"/>
          </p:nvPr>
        </p:nvSpPr>
        <p:spPr>
          <a:xfrm>
            <a:off x="1583269" y="1339628"/>
            <a:ext cx="10045700" cy="4897685"/>
          </a:xfrm>
        </p:spPr>
        <p:txBody>
          <a:bodyPr/>
          <a:lstStyle>
            <a:lvl1pPr marL="0" indent="0">
              <a:buNone/>
              <a:defRPr sz="2933" b="1">
                <a:latin typeface="+mj-lt"/>
              </a:defRPr>
            </a:lvl1pPr>
            <a:lvl2pPr marL="0" indent="0">
              <a:buFontTx/>
              <a:buNone/>
              <a:defRPr sz="2933"/>
            </a:lvl2pPr>
            <a:lvl3pPr marL="482588" indent="-482588">
              <a:defRPr sz="2933"/>
            </a:lvl3pPr>
            <a:lvl4pPr marL="954593" indent="-472006">
              <a:defRPr sz="2933"/>
            </a:lvl4pPr>
            <a:lvl5pPr marL="1437181" indent="-482588">
              <a:defRPr/>
            </a:lvl5pPr>
            <a:lvl6pPr marL="0" indent="0">
              <a:buNone/>
              <a:defRPr sz="2400"/>
            </a:lvl6pPr>
            <a:lvl7pPr marL="241294" indent="-241294">
              <a:defRPr sz="2400"/>
            </a:lvl7pPr>
            <a:lvl8pPr marL="0" indent="0">
              <a:buNone/>
              <a:defRPr sz="2400"/>
            </a:lvl8pPr>
            <a:lvl9pPr marL="0" indent="0">
              <a:buNone/>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Isosceles Triangle 13"/>
          <p:cNvSpPr/>
          <p:nvPr userDrawn="1"/>
        </p:nvSpPr>
        <p:spPr>
          <a:xfrm rot="10800000" flipV="1">
            <a:off x="362401" y="-1"/>
            <a:ext cx="724800" cy="76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Isosceles Triangle 14"/>
          <p:cNvSpPr/>
          <p:nvPr userDrawn="1"/>
        </p:nvSpPr>
        <p:spPr>
          <a:xfrm rot="10800000">
            <a:off x="0" y="-1"/>
            <a:ext cx="724800" cy="76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Isosceles Triangle 15"/>
          <p:cNvSpPr/>
          <p:nvPr userDrawn="1"/>
        </p:nvSpPr>
        <p:spPr>
          <a:xfrm rot="10800000">
            <a:off x="362401" y="767999"/>
            <a:ext cx="724800" cy="76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6398920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Rectangle 9"/>
          <p:cNvSpPr/>
          <p:nvPr userDrawn="1"/>
        </p:nvSpPr>
        <p:spPr>
          <a:xfrm>
            <a:off x="0" y="-1"/>
            <a:ext cx="12192000" cy="7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7F601525-E5AC-46A5-B428-4CA4F4FED46C}" type="slidenum">
              <a:rPr lang="en-AU" smtClean="0"/>
              <a:pPr/>
              <a:t>‹#›</a:t>
            </a:fld>
            <a:endParaRPr lang="en-AU"/>
          </a:p>
        </p:txBody>
      </p:sp>
      <p:sp>
        <p:nvSpPr>
          <p:cNvPr id="5" name="Title 1"/>
          <p:cNvSpPr>
            <a:spLocks noGrp="1"/>
          </p:cNvSpPr>
          <p:nvPr>
            <p:ph type="title"/>
          </p:nvPr>
        </p:nvSpPr>
        <p:spPr>
          <a:xfrm>
            <a:off x="1583499" y="0"/>
            <a:ext cx="9998901" cy="768000"/>
          </a:xfrm>
          <a:prstGeom prst="rect">
            <a:avLst/>
          </a:prstGeom>
        </p:spPr>
        <p:txBody>
          <a:bodyPr anchor="ctr" anchorCtr="0">
            <a:noAutofit/>
          </a:bodyPr>
          <a:lstStyle>
            <a:lvl1pPr algn="r">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8" name="Slide Number Placeholder 5"/>
          <p:cNvSpPr txBox="1">
            <a:spLocks/>
          </p:cNvSpPr>
          <p:nvPr userDrawn="1"/>
        </p:nvSpPr>
        <p:spPr>
          <a:xfrm>
            <a:off x="8784299" y="6326188"/>
            <a:ext cx="28448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01525-E5AC-46A5-B428-4CA4F4FED46C}" type="slidenum">
              <a:rPr lang="en-AU" sz="1600" smtClean="0"/>
              <a:pPr/>
              <a:t>‹#›</a:t>
            </a:fld>
            <a:endParaRPr lang="en-AU" sz="1600"/>
          </a:p>
        </p:txBody>
      </p:sp>
      <p:sp>
        <p:nvSpPr>
          <p:cNvPr id="9" name="Content Placeholder 11"/>
          <p:cNvSpPr>
            <a:spLocks noGrp="1"/>
          </p:cNvSpPr>
          <p:nvPr>
            <p:ph sz="quarter" idx="13"/>
          </p:nvPr>
        </p:nvSpPr>
        <p:spPr>
          <a:xfrm>
            <a:off x="1583269" y="1124746"/>
            <a:ext cx="10045700" cy="5040559"/>
          </a:xfrm>
        </p:spPr>
        <p:txBody>
          <a:bodyPr/>
          <a:lstStyle>
            <a:lvl1pPr marL="0" indent="0">
              <a:buNone/>
              <a:defRPr sz="2933" b="1">
                <a:latin typeface="+mj-lt"/>
              </a:defRPr>
            </a:lvl1pPr>
            <a:lvl2pPr marL="0" indent="0">
              <a:buFontTx/>
              <a:buNone/>
              <a:defRPr sz="2933"/>
            </a:lvl2pPr>
            <a:lvl3pPr marL="482588" indent="-482588">
              <a:defRPr sz="2933"/>
            </a:lvl3pPr>
            <a:lvl4pPr marL="954593" indent="-472006">
              <a:defRPr sz="2933"/>
            </a:lvl4pPr>
            <a:lvl5pPr marL="1437181" indent="-482588">
              <a:defRPr/>
            </a:lvl5pPr>
            <a:lvl6pPr marL="0" indent="0">
              <a:buNone/>
              <a:defRPr sz="2400"/>
            </a:lvl6pPr>
            <a:lvl7pPr marL="241294" indent="-241294">
              <a:defRPr sz="2400"/>
            </a:lvl7pPr>
            <a:lvl8pPr marL="0" indent="0">
              <a:buNone/>
              <a:defRPr sz="2400"/>
            </a:lvl8pPr>
            <a:lvl9pPr marL="0" indent="0">
              <a:buNone/>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Isosceles Triangle 10"/>
          <p:cNvSpPr/>
          <p:nvPr userDrawn="1"/>
        </p:nvSpPr>
        <p:spPr>
          <a:xfrm rot="10800000" flipV="1">
            <a:off x="362401" y="-1"/>
            <a:ext cx="724800" cy="768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Isosceles Triangle 11"/>
          <p:cNvSpPr/>
          <p:nvPr userDrawn="1"/>
        </p:nvSpPr>
        <p:spPr>
          <a:xfrm rot="10800000">
            <a:off x="0" y="-1"/>
            <a:ext cx="724800" cy="768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5473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theme" Target="../theme/theme10.xml"/><Relationship Id="rId5" Type="http://schemas.openxmlformats.org/officeDocument/2006/relationships/slideLayout" Target="../slideLayouts/slideLayout93.xml"/><Relationship Id="rId4"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1.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image" Target="../media/image5.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heme" Target="../theme/theme6.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7.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8.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5" Type="http://schemas.openxmlformats.org/officeDocument/2006/relationships/theme" Target="../theme/theme9.xml"/><Relationship Id="rId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549276"/>
            <a:ext cx="10972800"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p>
        </p:txBody>
      </p:sp>
      <p:sp>
        <p:nvSpPr>
          <p:cNvPr id="1027" name="Rectangle 3"/>
          <p:cNvSpPr>
            <a:spLocks noGrp="1" noChangeArrowheads="1"/>
          </p:cNvSpPr>
          <p:nvPr>
            <p:ph type="body" idx="1"/>
          </p:nvPr>
        </p:nvSpPr>
        <p:spPr bwMode="auto">
          <a:xfrm>
            <a:off x="609600" y="2133601"/>
            <a:ext cx="10972800" cy="399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AU"/>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AU"/>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72C0B0F9-2923-4F1C-831D-4049045B7660}" type="slidenum">
              <a:rPr lang="en-AU"/>
              <a:pPr>
                <a:defRPr/>
              </a:pPr>
              <a:t>‹#›</a:t>
            </a:fld>
            <a:endParaRPr lang="en-AU"/>
          </a:p>
        </p:txBody>
      </p:sp>
      <p:sp>
        <p:nvSpPr>
          <p:cNvPr id="2"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1081E7F4-9715-4299-BA8D-9D91E8F727EB}"/>
              </a:ext>
            </a:extLst>
          </p:cNvPr>
          <p:cNvSpPr txBox="1"/>
          <p:nvPr userDrawn="1"/>
        </p:nvSpPr>
        <p:spPr>
          <a:xfrm>
            <a:off x="5664790" y="6561475"/>
            <a:ext cx="862419" cy="296525"/>
          </a:xfrm>
          <a:prstGeom prst="rect">
            <a:avLst/>
          </a:prstGeom>
          <a:noFill/>
        </p:spPr>
        <p:txBody>
          <a:bodyPr vert="horz" wrap="square" lIns="0" tIns="0" rIns="0" bIns="0" rtlCol="0" anchor="ctr" anchorCtr="1">
            <a:spAutoFit/>
          </a:bodyPr>
          <a:lstStyle/>
          <a:p>
            <a:pPr algn="ctr">
              <a:spcBef>
                <a:spcPct val="0"/>
              </a:spcBef>
              <a:spcAft>
                <a:spcPct val="0"/>
              </a:spcAft>
            </a:pPr>
            <a:r>
              <a:rPr lang="en-AU" sz="1200">
                <a:solidFill>
                  <a:srgbClr val="000000"/>
                </a:solidFill>
                <a:latin typeface="Calibri" panose="020F0502020204030204" pitchFamily="34" charset="0"/>
              </a:rPr>
              <a:t>OFFICIAL</a:t>
            </a:r>
          </a:p>
        </p:txBody>
      </p:sp>
    </p:spTree>
  </p:cSld>
  <p:clrMap bg1="lt1" tx1="dk1" bg2="lt2" tx2="dk2" accent1="accent1" accent2="accent2" accent3="accent3" accent4="accent4" accent5="accent5" accent6="accent6" hlink="hlink" folHlink="folHlink"/>
  <p:sldLayoutIdLst>
    <p:sldLayoutId id="2147493900" r:id="rId1"/>
    <p:sldLayoutId id="2147493888" r:id="rId2"/>
    <p:sldLayoutId id="2147493889" r:id="rId3"/>
    <p:sldLayoutId id="2147493890" r:id="rId4"/>
    <p:sldLayoutId id="2147493891" r:id="rId5"/>
    <p:sldLayoutId id="2147493892" r:id="rId6"/>
    <p:sldLayoutId id="2147493893" r:id="rId7"/>
    <p:sldLayoutId id="2147493894" r:id="rId8"/>
    <p:sldLayoutId id="2147493895" r:id="rId9"/>
    <p:sldLayoutId id="2147493896" r:id="rId10"/>
    <p:sldLayoutId id="2147493897" r:id="rId11"/>
  </p:sldLayoutIdLst>
  <p:txStyles>
    <p:titleStyle>
      <a:lvl1pPr algn="l" rtl="0" eaLnBrk="0" fontAlgn="base" hangingPunct="0">
        <a:spcBef>
          <a:spcPct val="0"/>
        </a:spcBef>
        <a:spcAft>
          <a:spcPct val="0"/>
        </a:spcAft>
        <a:defRPr sz="3600">
          <a:solidFill>
            <a:srgbClr val="007DAD"/>
          </a:solidFill>
          <a:latin typeface="+mj-lt"/>
          <a:ea typeface="+mj-ea"/>
          <a:cs typeface="+mj-cs"/>
        </a:defRPr>
      </a:lvl1pPr>
      <a:lvl2pPr algn="l" rtl="0" eaLnBrk="0" fontAlgn="base" hangingPunct="0">
        <a:spcBef>
          <a:spcPct val="0"/>
        </a:spcBef>
        <a:spcAft>
          <a:spcPct val="0"/>
        </a:spcAft>
        <a:defRPr sz="3600">
          <a:solidFill>
            <a:srgbClr val="007DAD"/>
          </a:solidFill>
          <a:latin typeface="Arial" charset="0"/>
        </a:defRPr>
      </a:lvl2pPr>
      <a:lvl3pPr algn="l" rtl="0" eaLnBrk="0" fontAlgn="base" hangingPunct="0">
        <a:spcBef>
          <a:spcPct val="0"/>
        </a:spcBef>
        <a:spcAft>
          <a:spcPct val="0"/>
        </a:spcAft>
        <a:defRPr sz="3600">
          <a:solidFill>
            <a:srgbClr val="007DAD"/>
          </a:solidFill>
          <a:latin typeface="Arial" charset="0"/>
        </a:defRPr>
      </a:lvl3pPr>
      <a:lvl4pPr algn="l" rtl="0" eaLnBrk="0" fontAlgn="base" hangingPunct="0">
        <a:spcBef>
          <a:spcPct val="0"/>
        </a:spcBef>
        <a:spcAft>
          <a:spcPct val="0"/>
        </a:spcAft>
        <a:defRPr sz="3600">
          <a:solidFill>
            <a:srgbClr val="007DAD"/>
          </a:solidFill>
          <a:latin typeface="Arial" charset="0"/>
        </a:defRPr>
      </a:lvl4pPr>
      <a:lvl5pPr algn="l" rtl="0" eaLnBrk="0" fontAlgn="base" hangingPunct="0">
        <a:spcBef>
          <a:spcPct val="0"/>
        </a:spcBef>
        <a:spcAft>
          <a:spcPct val="0"/>
        </a:spcAft>
        <a:defRPr sz="3600">
          <a:solidFill>
            <a:srgbClr val="007DAD"/>
          </a:solidFill>
          <a:latin typeface="Arial" charset="0"/>
        </a:defRPr>
      </a:lvl5pPr>
      <a:lvl6pPr marL="457200" algn="l" rtl="0" fontAlgn="base">
        <a:spcBef>
          <a:spcPct val="0"/>
        </a:spcBef>
        <a:spcAft>
          <a:spcPct val="0"/>
        </a:spcAft>
        <a:defRPr sz="3600">
          <a:solidFill>
            <a:srgbClr val="007DAD"/>
          </a:solidFill>
          <a:latin typeface="Arial" charset="0"/>
        </a:defRPr>
      </a:lvl6pPr>
      <a:lvl7pPr marL="914400" algn="l" rtl="0" fontAlgn="base">
        <a:spcBef>
          <a:spcPct val="0"/>
        </a:spcBef>
        <a:spcAft>
          <a:spcPct val="0"/>
        </a:spcAft>
        <a:defRPr sz="3600">
          <a:solidFill>
            <a:srgbClr val="007DAD"/>
          </a:solidFill>
          <a:latin typeface="Arial" charset="0"/>
        </a:defRPr>
      </a:lvl7pPr>
      <a:lvl8pPr marL="1371600" algn="l" rtl="0" fontAlgn="base">
        <a:spcBef>
          <a:spcPct val="0"/>
        </a:spcBef>
        <a:spcAft>
          <a:spcPct val="0"/>
        </a:spcAft>
        <a:defRPr sz="3600">
          <a:solidFill>
            <a:srgbClr val="007DAD"/>
          </a:solidFill>
          <a:latin typeface="Arial" charset="0"/>
        </a:defRPr>
      </a:lvl8pPr>
      <a:lvl9pPr marL="1828800" algn="l" rtl="0" fontAlgn="base">
        <a:spcBef>
          <a:spcPct val="0"/>
        </a:spcBef>
        <a:spcAft>
          <a:spcPct val="0"/>
        </a:spcAft>
        <a:defRPr sz="3600">
          <a:solidFill>
            <a:srgbClr val="007DAD"/>
          </a:solidFill>
          <a:latin typeface="Arial" charset="0"/>
        </a:defRPr>
      </a:lvl9pPr>
    </p:titleStyle>
    <p:bodyStyle>
      <a:lvl1pPr marL="342900" indent="-342900" algn="l" rtl="0" eaLnBrk="0" fontAlgn="base" hangingPunct="0">
        <a:spcBef>
          <a:spcPct val="20000"/>
        </a:spcBef>
        <a:spcAft>
          <a:spcPct val="0"/>
        </a:spcAft>
        <a:buChar char="•"/>
        <a:defRPr sz="2800">
          <a:solidFill>
            <a:srgbClr val="404040"/>
          </a:solidFill>
          <a:latin typeface="+mn-lt"/>
          <a:ea typeface="+mn-ea"/>
          <a:cs typeface="+mn-cs"/>
        </a:defRPr>
      </a:lvl1pPr>
      <a:lvl2pPr marL="742950" indent="-285750" algn="l" rtl="0" eaLnBrk="0" fontAlgn="base" hangingPunct="0">
        <a:spcBef>
          <a:spcPct val="20000"/>
        </a:spcBef>
        <a:spcAft>
          <a:spcPct val="0"/>
        </a:spcAft>
        <a:buChar char="–"/>
        <a:defRPr sz="2000">
          <a:solidFill>
            <a:srgbClr val="404040"/>
          </a:solidFill>
          <a:latin typeface="+mn-lt"/>
        </a:defRPr>
      </a:lvl2pPr>
      <a:lvl3pPr marL="1143000" indent="-228600" algn="l" rtl="0" eaLnBrk="0" fontAlgn="base" hangingPunct="0">
        <a:spcBef>
          <a:spcPct val="20000"/>
        </a:spcBef>
        <a:spcAft>
          <a:spcPct val="0"/>
        </a:spcAft>
        <a:buChar char="•"/>
        <a:defRPr sz="2000">
          <a:solidFill>
            <a:srgbClr val="404040"/>
          </a:solidFill>
          <a:latin typeface="+mn-lt"/>
        </a:defRPr>
      </a:lvl3pPr>
      <a:lvl4pPr marL="1600200" indent="-228600" algn="l" rtl="0" eaLnBrk="0" fontAlgn="base" hangingPunct="0">
        <a:spcBef>
          <a:spcPct val="20000"/>
        </a:spcBef>
        <a:spcAft>
          <a:spcPct val="0"/>
        </a:spcAft>
        <a:buChar char="–"/>
        <a:defRPr sz="2000">
          <a:solidFill>
            <a:srgbClr val="404040"/>
          </a:solidFill>
          <a:latin typeface="+mn-lt"/>
        </a:defRPr>
      </a:lvl4pPr>
      <a:lvl5pPr marL="2057400" indent="-228600" algn="l" rtl="0" eaLnBrk="0" fontAlgn="base" hangingPunct="0">
        <a:spcBef>
          <a:spcPct val="20000"/>
        </a:spcBef>
        <a:spcAft>
          <a:spcPct val="0"/>
        </a:spcAft>
        <a:buChar char="»"/>
        <a:defRPr sz="2000">
          <a:solidFill>
            <a:srgbClr val="404040"/>
          </a:solidFill>
          <a:latin typeface="+mn-lt"/>
        </a:defRPr>
      </a:lvl5pPr>
      <a:lvl6pPr marL="2514600" indent="-228600" algn="l" rtl="0" fontAlgn="base">
        <a:spcBef>
          <a:spcPct val="20000"/>
        </a:spcBef>
        <a:spcAft>
          <a:spcPct val="0"/>
        </a:spcAft>
        <a:buChar char="»"/>
        <a:defRPr sz="2000">
          <a:solidFill>
            <a:srgbClr val="404040"/>
          </a:solidFill>
          <a:latin typeface="+mn-lt"/>
        </a:defRPr>
      </a:lvl6pPr>
      <a:lvl7pPr marL="2971800" indent="-228600" algn="l" rtl="0" fontAlgn="base">
        <a:spcBef>
          <a:spcPct val="20000"/>
        </a:spcBef>
        <a:spcAft>
          <a:spcPct val="0"/>
        </a:spcAft>
        <a:buChar char="»"/>
        <a:defRPr sz="2000">
          <a:solidFill>
            <a:srgbClr val="404040"/>
          </a:solidFill>
          <a:latin typeface="+mn-lt"/>
        </a:defRPr>
      </a:lvl7pPr>
      <a:lvl8pPr marL="3429000" indent="-228600" algn="l" rtl="0" fontAlgn="base">
        <a:spcBef>
          <a:spcPct val="20000"/>
        </a:spcBef>
        <a:spcAft>
          <a:spcPct val="0"/>
        </a:spcAft>
        <a:buChar char="»"/>
        <a:defRPr sz="2000">
          <a:solidFill>
            <a:srgbClr val="404040"/>
          </a:solidFill>
          <a:latin typeface="+mn-lt"/>
        </a:defRPr>
      </a:lvl8pPr>
      <a:lvl9pPr marL="3886200" indent="-228600" algn="l" rtl="0" fontAlgn="base">
        <a:spcBef>
          <a:spcPct val="20000"/>
        </a:spcBef>
        <a:spcAft>
          <a:spcPct val="0"/>
        </a:spcAft>
        <a:buChar char="»"/>
        <a:defRPr sz="2000">
          <a:solidFill>
            <a:srgbClr val="40404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78669"/>
      </p:ext>
    </p:extLst>
  </p:cSld>
  <p:clrMap bg1="lt1" tx1="dk1" bg2="lt2" tx2="dk2" accent1="accent1" accent2="accent2" accent3="accent3" accent4="accent4" accent5="accent5" accent6="accent6" hlink="hlink" folHlink="folHlink"/>
  <p:sldLayoutIdLst>
    <p:sldLayoutId id="2147494001" r:id="rId1"/>
    <p:sldLayoutId id="2147494002" r:id="rId2"/>
    <p:sldLayoutId id="2147494003" r:id="rId3"/>
    <p:sldLayoutId id="2147494004" r:id="rId4"/>
    <p:sldLayoutId id="214749400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51AA5E5-4A2F-4BF0-BD24-3D5392D61631}" type="datetimeFigureOut">
              <a:rPr lang="en-AU" smtClean="0"/>
              <a:t>6/05/2021</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584786E-3355-4319-A349-5A0CCF522B01}" type="slidenum">
              <a:rPr lang="en-AU" smtClean="0"/>
              <a:t>‹#›</a:t>
            </a:fld>
            <a:endParaRPr lang="en-AU"/>
          </a:p>
        </p:txBody>
      </p:sp>
    </p:spTree>
    <p:extLst>
      <p:ext uri="{BB962C8B-B14F-4D97-AF65-F5344CB8AC3E}">
        <p14:creationId xmlns:p14="http://schemas.microsoft.com/office/powerpoint/2010/main" val="3610710400"/>
      </p:ext>
    </p:extLst>
  </p:cSld>
  <p:clrMap bg1="lt1" tx1="dk1" bg2="lt2" tx2="dk2" accent1="accent1" accent2="accent2" accent3="accent3" accent4="accent4" accent5="accent5" accent6="accent6" hlink="hlink" folHlink="folHlink"/>
  <p:sldLayoutIdLst>
    <p:sldLayoutId id="2147494007" r:id="rId1"/>
    <p:sldLayoutId id="2147494008" r:id="rId2"/>
    <p:sldLayoutId id="2147494009" r:id="rId3"/>
    <p:sldLayoutId id="2147494010" r:id="rId4"/>
    <p:sldLayoutId id="2147494011" r:id="rId5"/>
    <p:sldLayoutId id="2147494012" r:id="rId6"/>
    <p:sldLayoutId id="2147494013" r:id="rId7"/>
    <p:sldLayoutId id="2147494014" r:id="rId8"/>
    <p:sldLayoutId id="2147494015" r:id="rId9"/>
    <p:sldLayoutId id="2147494016" r:id="rId10"/>
    <p:sldLayoutId id="214749401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51AA5E5-4A2F-4BF0-BD24-3D5392D61631}" type="datetimeFigureOut">
              <a:rPr lang="en-AU" smtClean="0"/>
              <a:t>6/05/2021</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584786E-3355-4319-A349-5A0CCF522B01}" type="slidenum">
              <a:rPr lang="en-AU" smtClean="0"/>
              <a:t>‹#›</a:t>
            </a:fld>
            <a:endParaRPr lang="en-AU"/>
          </a:p>
        </p:txBody>
      </p:sp>
    </p:spTree>
    <p:extLst>
      <p:ext uri="{BB962C8B-B14F-4D97-AF65-F5344CB8AC3E}">
        <p14:creationId xmlns:p14="http://schemas.microsoft.com/office/powerpoint/2010/main" val="4044264893"/>
      </p:ext>
    </p:extLst>
  </p:cSld>
  <p:clrMap bg1="lt1" tx1="dk1" bg2="lt2" tx2="dk2" accent1="accent1" accent2="accent2" accent3="accent3" accent4="accent4" accent5="accent5" accent6="accent6" hlink="hlink" folHlink="folHlink"/>
  <p:sldLayoutIdLst>
    <p:sldLayoutId id="2147494019" r:id="rId1"/>
    <p:sldLayoutId id="2147494020" r:id="rId2"/>
    <p:sldLayoutId id="2147494021" r:id="rId3"/>
    <p:sldLayoutId id="2147494022" r:id="rId4"/>
    <p:sldLayoutId id="2147494023" r:id="rId5"/>
    <p:sldLayoutId id="2147494024" r:id="rId6"/>
    <p:sldLayoutId id="2147494025" r:id="rId7"/>
    <p:sldLayoutId id="2147494026" r:id="rId8"/>
    <p:sldLayoutId id="2147494027" r:id="rId9"/>
    <p:sldLayoutId id="2147494028" r:id="rId10"/>
    <p:sldLayoutId id="2147494029" r:id="rId11"/>
    <p:sldLayoutId id="2147494030" r:id="rId12"/>
    <p:sldLayoutId id="2147494031"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549276"/>
            <a:ext cx="10972800"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p>
        </p:txBody>
      </p:sp>
      <p:sp>
        <p:nvSpPr>
          <p:cNvPr id="2051" name="Rectangle 3"/>
          <p:cNvSpPr>
            <a:spLocks noGrp="1" noChangeArrowheads="1"/>
          </p:cNvSpPr>
          <p:nvPr>
            <p:ph type="body" idx="1"/>
          </p:nvPr>
        </p:nvSpPr>
        <p:spPr bwMode="auto">
          <a:xfrm>
            <a:off x="609600" y="2135189"/>
            <a:ext cx="109728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
        <p:nvSpPr>
          <p:cNvPr id="1741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AU"/>
          </a:p>
        </p:txBody>
      </p:sp>
      <p:sp>
        <p:nvSpPr>
          <p:cNvPr id="1741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AU"/>
          </a:p>
        </p:txBody>
      </p:sp>
      <p:sp>
        <p:nvSpPr>
          <p:cNvPr id="1741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A56FAC6A-68F8-4AC0-9833-CEE0F2B6760B}" type="slidenum">
              <a:rPr lang="en-AU"/>
              <a:pPr>
                <a:defRPr/>
              </a:pPr>
              <a:t>‹#›</a:t>
            </a:fld>
            <a:endParaRPr lang="en-AU"/>
          </a:p>
        </p:txBody>
      </p:sp>
      <p:sp>
        <p:nvSpPr>
          <p:cNvPr id="2"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832AAA1B-6E62-438A-90B1-35F5B9E74508}"/>
              </a:ext>
            </a:extLst>
          </p:cNvPr>
          <p:cNvSpPr txBox="1"/>
          <p:nvPr userDrawn="1"/>
        </p:nvSpPr>
        <p:spPr>
          <a:xfrm>
            <a:off x="5664790" y="6561475"/>
            <a:ext cx="862419" cy="296525"/>
          </a:xfrm>
          <a:prstGeom prst="rect">
            <a:avLst/>
          </a:prstGeom>
          <a:noFill/>
        </p:spPr>
        <p:txBody>
          <a:bodyPr vert="horz" wrap="square" lIns="0" tIns="0" rIns="0" bIns="0" rtlCol="0" anchor="ctr" anchorCtr="1">
            <a:spAutoFit/>
          </a:bodyPr>
          <a:lstStyle/>
          <a:p>
            <a:pPr algn="ctr">
              <a:spcBef>
                <a:spcPct val="0"/>
              </a:spcBef>
              <a:spcAft>
                <a:spcPct val="0"/>
              </a:spcAft>
            </a:pPr>
            <a:r>
              <a:rPr lang="en-AU" sz="1200">
                <a:solidFill>
                  <a:srgbClr val="000000"/>
                </a:solidFill>
                <a:latin typeface="Calibri" panose="020F0502020204030204" pitchFamily="34" charset="0"/>
              </a:rPr>
              <a:t>OFFICIAL</a:t>
            </a:r>
          </a:p>
        </p:txBody>
      </p:sp>
    </p:spTree>
  </p:cSld>
  <p:clrMap bg1="lt1" tx1="dk1" bg2="lt2" tx2="dk2" accent1="accent1" accent2="accent2" accent3="accent3" accent4="accent4" accent5="accent5" accent6="accent6" hlink="hlink" folHlink="folHlink"/>
  <p:sldLayoutIdLst>
    <p:sldLayoutId id="2147493901" r:id="rId1"/>
    <p:sldLayoutId id="2147493902" r:id="rId2"/>
    <p:sldLayoutId id="2147493903" r:id="rId3"/>
    <p:sldLayoutId id="2147493904" r:id="rId4"/>
    <p:sldLayoutId id="2147493898" r:id="rId5"/>
    <p:sldLayoutId id="2147493905" r:id="rId6"/>
    <p:sldLayoutId id="2147493906" r:id="rId7"/>
    <p:sldLayoutId id="2147493907" r:id="rId8"/>
    <p:sldLayoutId id="2147493908" r:id="rId9"/>
    <p:sldLayoutId id="2147493909" r:id="rId10"/>
    <p:sldLayoutId id="2147493910" r:id="rId11"/>
  </p:sldLayoutIdLst>
  <p:txStyles>
    <p:titleStyle>
      <a:lvl1pPr algn="l" rtl="0" eaLnBrk="0" fontAlgn="base" hangingPunct="0">
        <a:spcBef>
          <a:spcPct val="0"/>
        </a:spcBef>
        <a:spcAft>
          <a:spcPct val="0"/>
        </a:spcAft>
        <a:defRPr sz="3600">
          <a:solidFill>
            <a:srgbClr val="007DAD"/>
          </a:solidFill>
          <a:latin typeface="+mj-lt"/>
          <a:ea typeface="+mj-ea"/>
          <a:cs typeface="+mj-cs"/>
        </a:defRPr>
      </a:lvl1pPr>
      <a:lvl2pPr algn="l" rtl="0" eaLnBrk="0" fontAlgn="base" hangingPunct="0">
        <a:spcBef>
          <a:spcPct val="0"/>
        </a:spcBef>
        <a:spcAft>
          <a:spcPct val="0"/>
        </a:spcAft>
        <a:defRPr sz="3600">
          <a:solidFill>
            <a:srgbClr val="007DAD"/>
          </a:solidFill>
          <a:latin typeface="Arial" charset="0"/>
        </a:defRPr>
      </a:lvl2pPr>
      <a:lvl3pPr algn="l" rtl="0" eaLnBrk="0" fontAlgn="base" hangingPunct="0">
        <a:spcBef>
          <a:spcPct val="0"/>
        </a:spcBef>
        <a:spcAft>
          <a:spcPct val="0"/>
        </a:spcAft>
        <a:defRPr sz="3600">
          <a:solidFill>
            <a:srgbClr val="007DAD"/>
          </a:solidFill>
          <a:latin typeface="Arial" charset="0"/>
        </a:defRPr>
      </a:lvl3pPr>
      <a:lvl4pPr algn="l" rtl="0" eaLnBrk="0" fontAlgn="base" hangingPunct="0">
        <a:spcBef>
          <a:spcPct val="0"/>
        </a:spcBef>
        <a:spcAft>
          <a:spcPct val="0"/>
        </a:spcAft>
        <a:defRPr sz="3600">
          <a:solidFill>
            <a:srgbClr val="007DAD"/>
          </a:solidFill>
          <a:latin typeface="Arial" charset="0"/>
        </a:defRPr>
      </a:lvl4pPr>
      <a:lvl5pPr algn="l" rtl="0" eaLnBrk="0" fontAlgn="base" hangingPunct="0">
        <a:spcBef>
          <a:spcPct val="0"/>
        </a:spcBef>
        <a:spcAft>
          <a:spcPct val="0"/>
        </a:spcAft>
        <a:defRPr sz="3600">
          <a:solidFill>
            <a:srgbClr val="007DAD"/>
          </a:solidFill>
          <a:latin typeface="Arial" charset="0"/>
        </a:defRPr>
      </a:lvl5pPr>
      <a:lvl6pPr marL="457200" algn="l" rtl="0" fontAlgn="base">
        <a:spcBef>
          <a:spcPct val="0"/>
        </a:spcBef>
        <a:spcAft>
          <a:spcPct val="0"/>
        </a:spcAft>
        <a:defRPr sz="3600">
          <a:solidFill>
            <a:srgbClr val="007DAD"/>
          </a:solidFill>
          <a:latin typeface="Arial" charset="0"/>
        </a:defRPr>
      </a:lvl6pPr>
      <a:lvl7pPr marL="914400" algn="l" rtl="0" fontAlgn="base">
        <a:spcBef>
          <a:spcPct val="0"/>
        </a:spcBef>
        <a:spcAft>
          <a:spcPct val="0"/>
        </a:spcAft>
        <a:defRPr sz="3600">
          <a:solidFill>
            <a:srgbClr val="007DAD"/>
          </a:solidFill>
          <a:latin typeface="Arial" charset="0"/>
        </a:defRPr>
      </a:lvl7pPr>
      <a:lvl8pPr marL="1371600" algn="l" rtl="0" fontAlgn="base">
        <a:spcBef>
          <a:spcPct val="0"/>
        </a:spcBef>
        <a:spcAft>
          <a:spcPct val="0"/>
        </a:spcAft>
        <a:defRPr sz="3600">
          <a:solidFill>
            <a:srgbClr val="007DAD"/>
          </a:solidFill>
          <a:latin typeface="Arial" charset="0"/>
        </a:defRPr>
      </a:lvl8pPr>
      <a:lvl9pPr marL="1828800" algn="l" rtl="0" fontAlgn="base">
        <a:spcBef>
          <a:spcPct val="0"/>
        </a:spcBef>
        <a:spcAft>
          <a:spcPct val="0"/>
        </a:spcAft>
        <a:defRPr sz="3600">
          <a:solidFill>
            <a:srgbClr val="007DAD"/>
          </a:solidFill>
          <a:latin typeface="Arial" charset="0"/>
        </a:defRPr>
      </a:lvl9pPr>
    </p:titleStyle>
    <p:bodyStyle>
      <a:lvl1pPr marL="342900" indent="-342900" algn="l" rtl="0" eaLnBrk="0" fontAlgn="base" hangingPunct="0">
        <a:spcBef>
          <a:spcPct val="20000"/>
        </a:spcBef>
        <a:spcAft>
          <a:spcPct val="0"/>
        </a:spcAft>
        <a:buChar char="•"/>
        <a:defRPr sz="2800">
          <a:solidFill>
            <a:srgbClr val="404040"/>
          </a:solidFill>
          <a:latin typeface="+mn-lt"/>
          <a:ea typeface="+mn-ea"/>
          <a:cs typeface="+mn-cs"/>
        </a:defRPr>
      </a:lvl1pPr>
      <a:lvl2pPr marL="742950" indent="-285750" algn="l" rtl="0" eaLnBrk="0" fontAlgn="base" hangingPunct="0">
        <a:spcBef>
          <a:spcPct val="20000"/>
        </a:spcBef>
        <a:spcAft>
          <a:spcPct val="0"/>
        </a:spcAft>
        <a:buChar char="–"/>
        <a:defRPr sz="2000">
          <a:solidFill>
            <a:srgbClr val="404040"/>
          </a:solidFill>
          <a:latin typeface="+mn-lt"/>
        </a:defRPr>
      </a:lvl2pPr>
      <a:lvl3pPr marL="1143000" indent="-228600" algn="l" rtl="0" eaLnBrk="0" fontAlgn="base" hangingPunct="0">
        <a:spcBef>
          <a:spcPct val="20000"/>
        </a:spcBef>
        <a:spcAft>
          <a:spcPct val="0"/>
        </a:spcAft>
        <a:buChar char="•"/>
        <a:defRPr sz="2000">
          <a:solidFill>
            <a:srgbClr val="404040"/>
          </a:solidFill>
          <a:latin typeface="+mn-lt"/>
        </a:defRPr>
      </a:lvl3pPr>
      <a:lvl4pPr marL="1600200" indent="-228600" algn="l" rtl="0" eaLnBrk="0" fontAlgn="base" hangingPunct="0">
        <a:spcBef>
          <a:spcPct val="20000"/>
        </a:spcBef>
        <a:spcAft>
          <a:spcPct val="0"/>
        </a:spcAft>
        <a:buChar char="–"/>
        <a:defRPr sz="2000">
          <a:solidFill>
            <a:srgbClr val="404040"/>
          </a:solidFill>
          <a:latin typeface="+mn-lt"/>
        </a:defRPr>
      </a:lvl4pPr>
      <a:lvl5pPr marL="2057400" indent="-228600" algn="l" rtl="0" eaLnBrk="0" fontAlgn="base" hangingPunct="0">
        <a:spcBef>
          <a:spcPct val="20000"/>
        </a:spcBef>
        <a:spcAft>
          <a:spcPct val="0"/>
        </a:spcAft>
        <a:buChar char="»"/>
        <a:defRPr sz="2000">
          <a:solidFill>
            <a:srgbClr val="404040"/>
          </a:solidFill>
          <a:latin typeface="+mn-lt"/>
        </a:defRPr>
      </a:lvl5pPr>
      <a:lvl6pPr marL="2514600" indent="-228600" algn="l" rtl="0" fontAlgn="base">
        <a:spcBef>
          <a:spcPct val="20000"/>
        </a:spcBef>
        <a:spcAft>
          <a:spcPct val="0"/>
        </a:spcAft>
        <a:buChar char="»"/>
        <a:defRPr sz="2000">
          <a:solidFill>
            <a:srgbClr val="404040"/>
          </a:solidFill>
          <a:latin typeface="+mn-lt"/>
        </a:defRPr>
      </a:lvl6pPr>
      <a:lvl7pPr marL="2971800" indent="-228600" algn="l" rtl="0" fontAlgn="base">
        <a:spcBef>
          <a:spcPct val="20000"/>
        </a:spcBef>
        <a:spcAft>
          <a:spcPct val="0"/>
        </a:spcAft>
        <a:buChar char="»"/>
        <a:defRPr sz="2000">
          <a:solidFill>
            <a:srgbClr val="404040"/>
          </a:solidFill>
          <a:latin typeface="+mn-lt"/>
        </a:defRPr>
      </a:lvl7pPr>
      <a:lvl8pPr marL="3429000" indent="-228600" algn="l" rtl="0" fontAlgn="base">
        <a:spcBef>
          <a:spcPct val="20000"/>
        </a:spcBef>
        <a:spcAft>
          <a:spcPct val="0"/>
        </a:spcAft>
        <a:buChar char="»"/>
        <a:defRPr sz="2000">
          <a:solidFill>
            <a:srgbClr val="404040"/>
          </a:solidFill>
          <a:latin typeface="+mn-lt"/>
        </a:defRPr>
      </a:lvl8pPr>
      <a:lvl9pPr marL="3886200" indent="-228600" algn="l" rtl="0" fontAlgn="base">
        <a:spcBef>
          <a:spcPct val="20000"/>
        </a:spcBef>
        <a:spcAft>
          <a:spcPct val="0"/>
        </a:spcAft>
        <a:buChar char="»"/>
        <a:defRPr sz="2000">
          <a:solidFill>
            <a:srgbClr val="40404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549276"/>
            <a:ext cx="10972800"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p>
        </p:txBody>
      </p:sp>
      <p:sp>
        <p:nvSpPr>
          <p:cNvPr id="3075" name="Rectangle 3"/>
          <p:cNvSpPr>
            <a:spLocks noGrp="1" noChangeArrowheads="1"/>
          </p:cNvSpPr>
          <p:nvPr>
            <p:ph type="body" idx="1"/>
          </p:nvPr>
        </p:nvSpPr>
        <p:spPr bwMode="auto">
          <a:xfrm>
            <a:off x="609600" y="2135189"/>
            <a:ext cx="109728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
        <p:nvSpPr>
          <p:cNvPr id="1741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AU"/>
          </a:p>
        </p:txBody>
      </p:sp>
      <p:sp>
        <p:nvSpPr>
          <p:cNvPr id="1741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AU"/>
          </a:p>
        </p:txBody>
      </p:sp>
      <p:sp>
        <p:nvSpPr>
          <p:cNvPr id="1741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5034886C-FDF8-4F4D-B77A-07D54D232D63}" type="slidenum">
              <a:rPr lang="en-AU"/>
              <a:pPr>
                <a:defRPr/>
              </a:pPr>
              <a:t>‹#›</a:t>
            </a:fld>
            <a:endParaRPr lang="en-AU"/>
          </a:p>
        </p:txBody>
      </p:sp>
      <p:sp>
        <p:nvSpPr>
          <p:cNvPr id="2" name="TextBox 1">
            <a:extLst>
              <a:ext uri="{FF2B5EF4-FFF2-40B4-BE49-F238E27FC236}">
                <a16:creationId xmlns:a16="http://schemas.microsoft.com/office/drawing/2014/main" id="{7B3B8BD3-1AE8-499F-B7A8-2DB0C1F997B6}"/>
              </a:ext>
            </a:extLst>
          </p:cNvPr>
          <p:cNvSpPr txBox="1"/>
          <p:nvPr userDrawn="1"/>
        </p:nvSpPr>
        <p:spPr>
          <a:xfrm>
            <a:off x="0" y="6561475"/>
            <a:ext cx="862419" cy="296525"/>
          </a:xfrm>
          <a:prstGeom prst="rect">
            <a:avLst/>
          </a:prstGeom>
          <a:noFill/>
        </p:spPr>
        <p:txBody>
          <a:bodyPr vert="horz" rtlCol="0">
            <a:spAutoFit/>
          </a:bodyPr>
          <a:lstStyle/>
          <a:p>
            <a:r>
              <a:rPr lang="en-AU"/>
              <a:t>OFFICIAL</a:t>
            </a:r>
          </a:p>
        </p:txBody>
      </p:sp>
    </p:spTree>
  </p:cSld>
  <p:clrMap bg1="lt1" tx1="dk1" bg2="lt2" tx2="dk2" accent1="accent1" accent2="accent2" accent3="accent3" accent4="accent4" accent5="accent5" accent6="accent6" hlink="hlink" folHlink="folHlink"/>
  <p:sldLayoutIdLst>
    <p:sldLayoutId id="2147493912" r:id="rId1"/>
    <p:sldLayoutId id="2147493913" r:id="rId2"/>
    <p:sldLayoutId id="2147493914" r:id="rId3"/>
    <p:sldLayoutId id="2147493915" r:id="rId4"/>
    <p:sldLayoutId id="2147493899" r:id="rId5"/>
    <p:sldLayoutId id="2147493916" r:id="rId6"/>
    <p:sldLayoutId id="2147493917" r:id="rId7"/>
    <p:sldLayoutId id="2147493918" r:id="rId8"/>
    <p:sldLayoutId id="2147493919" r:id="rId9"/>
    <p:sldLayoutId id="2147493920" r:id="rId10"/>
    <p:sldLayoutId id="2147493921" r:id="rId11"/>
    <p:sldLayoutId id="2147493922" r:id="rId12"/>
    <p:sldLayoutId id="2147493923" r:id="rId13"/>
    <p:sldLayoutId id="2147493924" r:id="rId14"/>
  </p:sldLayoutIdLst>
  <p:txStyles>
    <p:titleStyle>
      <a:lvl1pPr algn="l" rtl="0" eaLnBrk="0" fontAlgn="base" hangingPunct="0">
        <a:spcBef>
          <a:spcPct val="0"/>
        </a:spcBef>
        <a:spcAft>
          <a:spcPct val="0"/>
        </a:spcAft>
        <a:defRPr sz="3600">
          <a:solidFill>
            <a:srgbClr val="007DAD"/>
          </a:solidFill>
          <a:latin typeface="+mj-lt"/>
          <a:ea typeface="+mj-ea"/>
          <a:cs typeface="+mj-cs"/>
        </a:defRPr>
      </a:lvl1pPr>
      <a:lvl2pPr algn="l" rtl="0" eaLnBrk="0" fontAlgn="base" hangingPunct="0">
        <a:spcBef>
          <a:spcPct val="0"/>
        </a:spcBef>
        <a:spcAft>
          <a:spcPct val="0"/>
        </a:spcAft>
        <a:defRPr sz="3600">
          <a:solidFill>
            <a:srgbClr val="007DAD"/>
          </a:solidFill>
          <a:latin typeface="Arial" charset="0"/>
        </a:defRPr>
      </a:lvl2pPr>
      <a:lvl3pPr algn="l" rtl="0" eaLnBrk="0" fontAlgn="base" hangingPunct="0">
        <a:spcBef>
          <a:spcPct val="0"/>
        </a:spcBef>
        <a:spcAft>
          <a:spcPct val="0"/>
        </a:spcAft>
        <a:defRPr sz="3600">
          <a:solidFill>
            <a:srgbClr val="007DAD"/>
          </a:solidFill>
          <a:latin typeface="Arial" charset="0"/>
        </a:defRPr>
      </a:lvl3pPr>
      <a:lvl4pPr algn="l" rtl="0" eaLnBrk="0" fontAlgn="base" hangingPunct="0">
        <a:spcBef>
          <a:spcPct val="0"/>
        </a:spcBef>
        <a:spcAft>
          <a:spcPct val="0"/>
        </a:spcAft>
        <a:defRPr sz="3600">
          <a:solidFill>
            <a:srgbClr val="007DAD"/>
          </a:solidFill>
          <a:latin typeface="Arial" charset="0"/>
        </a:defRPr>
      </a:lvl4pPr>
      <a:lvl5pPr algn="l" rtl="0" eaLnBrk="0" fontAlgn="base" hangingPunct="0">
        <a:spcBef>
          <a:spcPct val="0"/>
        </a:spcBef>
        <a:spcAft>
          <a:spcPct val="0"/>
        </a:spcAft>
        <a:defRPr sz="3600">
          <a:solidFill>
            <a:srgbClr val="007DAD"/>
          </a:solidFill>
          <a:latin typeface="Arial" charset="0"/>
        </a:defRPr>
      </a:lvl5pPr>
      <a:lvl6pPr marL="457200" algn="l" rtl="0" fontAlgn="base">
        <a:spcBef>
          <a:spcPct val="0"/>
        </a:spcBef>
        <a:spcAft>
          <a:spcPct val="0"/>
        </a:spcAft>
        <a:defRPr sz="3600">
          <a:solidFill>
            <a:srgbClr val="007DAD"/>
          </a:solidFill>
          <a:latin typeface="Arial" charset="0"/>
        </a:defRPr>
      </a:lvl6pPr>
      <a:lvl7pPr marL="914400" algn="l" rtl="0" fontAlgn="base">
        <a:spcBef>
          <a:spcPct val="0"/>
        </a:spcBef>
        <a:spcAft>
          <a:spcPct val="0"/>
        </a:spcAft>
        <a:defRPr sz="3600">
          <a:solidFill>
            <a:srgbClr val="007DAD"/>
          </a:solidFill>
          <a:latin typeface="Arial" charset="0"/>
        </a:defRPr>
      </a:lvl7pPr>
      <a:lvl8pPr marL="1371600" algn="l" rtl="0" fontAlgn="base">
        <a:spcBef>
          <a:spcPct val="0"/>
        </a:spcBef>
        <a:spcAft>
          <a:spcPct val="0"/>
        </a:spcAft>
        <a:defRPr sz="3600">
          <a:solidFill>
            <a:srgbClr val="007DAD"/>
          </a:solidFill>
          <a:latin typeface="Arial" charset="0"/>
        </a:defRPr>
      </a:lvl8pPr>
      <a:lvl9pPr marL="1828800" algn="l" rtl="0" fontAlgn="base">
        <a:spcBef>
          <a:spcPct val="0"/>
        </a:spcBef>
        <a:spcAft>
          <a:spcPct val="0"/>
        </a:spcAft>
        <a:defRPr sz="3600">
          <a:solidFill>
            <a:srgbClr val="007DAD"/>
          </a:solidFill>
          <a:latin typeface="Arial" charset="0"/>
        </a:defRPr>
      </a:lvl9pPr>
    </p:titleStyle>
    <p:bodyStyle>
      <a:lvl1pPr marL="342900" indent="-342900" algn="l" rtl="0" eaLnBrk="0" fontAlgn="base" hangingPunct="0">
        <a:spcBef>
          <a:spcPct val="20000"/>
        </a:spcBef>
        <a:spcAft>
          <a:spcPct val="0"/>
        </a:spcAft>
        <a:buChar char="•"/>
        <a:defRPr sz="2800">
          <a:solidFill>
            <a:srgbClr val="404040"/>
          </a:solidFill>
          <a:latin typeface="+mn-lt"/>
          <a:ea typeface="+mn-ea"/>
          <a:cs typeface="+mn-cs"/>
        </a:defRPr>
      </a:lvl1pPr>
      <a:lvl2pPr marL="742950" indent="-285750" algn="l" rtl="0" eaLnBrk="0" fontAlgn="base" hangingPunct="0">
        <a:spcBef>
          <a:spcPct val="20000"/>
        </a:spcBef>
        <a:spcAft>
          <a:spcPct val="0"/>
        </a:spcAft>
        <a:buChar char="–"/>
        <a:defRPr sz="2000">
          <a:solidFill>
            <a:srgbClr val="404040"/>
          </a:solidFill>
          <a:latin typeface="+mn-lt"/>
        </a:defRPr>
      </a:lvl2pPr>
      <a:lvl3pPr marL="1143000" indent="-228600" algn="l" rtl="0" eaLnBrk="0" fontAlgn="base" hangingPunct="0">
        <a:spcBef>
          <a:spcPct val="20000"/>
        </a:spcBef>
        <a:spcAft>
          <a:spcPct val="0"/>
        </a:spcAft>
        <a:buChar char="•"/>
        <a:defRPr sz="2000">
          <a:solidFill>
            <a:srgbClr val="404040"/>
          </a:solidFill>
          <a:latin typeface="+mn-lt"/>
        </a:defRPr>
      </a:lvl3pPr>
      <a:lvl4pPr marL="1600200" indent="-228600" algn="l" rtl="0" eaLnBrk="0" fontAlgn="base" hangingPunct="0">
        <a:spcBef>
          <a:spcPct val="20000"/>
        </a:spcBef>
        <a:spcAft>
          <a:spcPct val="0"/>
        </a:spcAft>
        <a:buChar char="–"/>
        <a:defRPr sz="2000">
          <a:solidFill>
            <a:srgbClr val="404040"/>
          </a:solidFill>
          <a:latin typeface="+mn-lt"/>
        </a:defRPr>
      </a:lvl4pPr>
      <a:lvl5pPr marL="2057400" indent="-228600" algn="l" rtl="0" eaLnBrk="0" fontAlgn="base" hangingPunct="0">
        <a:spcBef>
          <a:spcPct val="20000"/>
        </a:spcBef>
        <a:spcAft>
          <a:spcPct val="0"/>
        </a:spcAft>
        <a:buChar char="»"/>
        <a:defRPr sz="2000">
          <a:solidFill>
            <a:srgbClr val="404040"/>
          </a:solidFill>
          <a:latin typeface="+mn-lt"/>
        </a:defRPr>
      </a:lvl5pPr>
      <a:lvl6pPr marL="2514600" indent="-228600" algn="l" rtl="0" fontAlgn="base">
        <a:spcBef>
          <a:spcPct val="20000"/>
        </a:spcBef>
        <a:spcAft>
          <a:spcPct val="0"/>
        </a:spcAft>
        <a:buChar char="»"/>
        <a:defRPr sz="2000">
          <a:solidFill>
            <a:srgbClr val="404040"/>
          </a:solidFill>
          <a:latin typeface="+mn-lt"/>
        </a:defRPr>
      </a:lvl6pPr>
      <a:lvl7pPr marL="2971800" indent="-228600" algn="l" rtl="0" fontAlgn="base">
        <a:spcBef>
          <a:spcPct val="20000"/>
        </a:spcBef>
        <a:spcAft>
          <a:spcPct val="0"/>
        </a:spcAft>
        <a:buChar char="»"/>
        <a:defRPr sz="2000">
          <a:solidFill>
            <a:srgbClr val="404040"/>
          </a:solidFill>
          <a:latin typeface="+mn-lt"/>
        </a:defRPr>
      </a:lvl7pPr>
      <a:lvl8pPr marL="3429000" indent="-228600" algn="l" rtl="0" fontAlgn="base">
        <a:spcBef>
          <a:spcPct val="20000"/>
        </a:spcBef>
        <a:spcAft>
          <a:spcPct val="0"/>
        </a:spcAft>
        <a:buChar char="»"/>
        <a:defRPr sz="2000">
          <a:solidFill>
            <a:srgbClr val="404040"/>
          </a:solidFill>
          <a:latin typeface="+mn-lt"/>
        </a:defRPr>
      </a:lvl8pPr>
      <a:lvl9pPr marL="3886200" indent="-228600" algn="l" rtl="0" fontAlgn="base">
        <a:spcBef>
          <a:spcPct val="20000"/>
        </a:spcBef>
        <a:spcAft>
          <a:spcPct val="0"/>
        </a:spcAft>
        <a:buChar char="»"/>
        <a:defRPr sz="2000">
          <a:solidFill>
            <a:srgbClr val="40404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409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Verdana" pitchFamily="34" charset="0"/>
                <a:ea typeface="Verdana" pitchFamily="34" charset="0"/>
                <a:cs typeface="Verdana" pitchFamily="34" charset="0"/>
              </a:defRPr>
            </a:lvl1pPr>
          </a:lstStyle>
          <a:p>
            <a:pPr>
              <a:defRPr/>
            </a:pPr>
            <a:fld id="{18A255AF-9A11-4143-A3F3-D57AE70A977A}" type="datetimeFigureOut">
              <a:rPr lang="en-AU"/>
              <a:pPr>
                <a:defRPr/>
              </a:pPr>
              <a:t>6/05/2021</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Verdana" pitchFamily="34" charset="0"/>
                <a:ea typeface="Verdana" pitchFamily="34" charset="0"/>
                <a:cs typeface="Verdana" pitchFamily="34" charset="0"/>
              </a:defRPr>
            </a:lvl1pPr>
          </a:lstStyle>
          <a:p>
            <a:pPr>
              <a:defRPr/>
            </a:pPr>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Verdana" pitchFamily="34" charset="0"/>
                <a:ea typeface="Verdana" pitchFamily="34" charset="0"/>
                <a:cs typeface="Verdana" pitchFamily="34" charset="0"/>
              </a:defRPr>
            </a:lvl1pPr>
          </a:lstStyle>
          <a:p>
            <a:pPr>
              <a:defRPr/>
            </a:pPr>
            <a:fld id="{36101C40-578D-4465-9537-647D5CE10356}"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93925" r:id="rId1"/>
    <p:sldLayoutId id="2147493926" r:id="rId2"/>
    <p:sldLayoutId id="2147493927" r:id="rId3"/>
  </p:sldLayoutIdLst>
  <p:txStyles>
    <p:titleStyle>
      <a:lvl1pPr algn="l" rtl="0" eaLnBrk="0" fontAlgn="base" hangingPunct="0">
        <a:spcBef>
          <a:spcPct val="0"/>
        </a:spcBef>
        <a:spcAft>
          <a:spcPct val="0"/>
        </a:spcAft>
        <a:defRPr sz="3000" kern="1200">
          <a:solidFill>
            <a:schemeClr val="tx1"/>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3000">
          <a:solidFill>
            <a:schemeClr val="tx1"/>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3000">
          <a:solidFill>
            <a:schemeClr val="tx1"/>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3000">
          <a:solidFill>
            <a:schemeClr val="tx1"/>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3000">
          <a:solidFill>
            <a:schemeClr val="tx1"/>
          </a:solidFill>
          <a:latin typeface="Verdana" pitchFamily="34" charset="0"/>
          <a:ea typeface="Verdana" pitchFamily="34" charset="0"/>
          <a:cs typeface="Verdana" pitchFamily="34" charset="0"/>
        </a:defRPr>
      </a:lvl5pPr>
      <a:lvl6pPr marL="457200" algn="l" rtl="0" fontAlgn="base">
        <a:spcBef>
          <a:spcPct val="0"/>
        </a:spcBef>
        <a:spcAft>
          <a:spcPct val="0"/>
        </a:spcAft>
        <a:defRPr sz="3000">
          <a:solidFill>
            <a:schemeClr val="tx1"/>
          </a:solidFill>
          <a:latin typeface="Verdana" pitchFamily="34" charset="0"/>
          <a:ea typeface="Verdana" pitchFamily="34" charset="0"/>
          <a:cs typeface="Verdana" pitchFamily="34" charset="0"/>
        </a:defRPr>
      </a:lvl6pPr>
      <a:lvl7pPr marL="914400" algn="l" rtl="0" fontAlgn="base">
        <a:spcBef>
          <a:spcPct val="0"/>
        </a:spcBef>
        <a:spcAft>
          <a:spcPct val="0"/>
        </a:spcAft>
        <a:defRPr sz="3000">
          <a:solidFill>
            <a:schemeClr val="tx1"/>
          </a:solidFill>
          <a:latin typeface="Verdana" pitchFamily="34" charset="0"/>
          <a:ea typeface="Verdana" pitchFamily="34" charset="0"/>
          <a:cs typeface="Verdana" pitchFamily="34" charset="0"/>
        </a:defRPr>
      </a:lvl7pPr>
      <a:lvl8pPr marL="1371600" algn="l" rtl="0" fontAlgn="base">
        <a:spcBef>
          <a:spcPct val="0"/>
        </a:spcBef>
        <a:spcAft>
          <a:spcPct val="0"/>
        </a:spcAft>
        <a:defRPr sz="3000">
          <a:solidFill>
            <a:schemeClr val="tx1"/>
          </a:solidFill>
          <a:latin typeface="Verdana" pitchFamily="34" charset="0"/>
          <a:ea typeface="Verdana" pitchFamily="34" charset="0"/>
          <a:cs typeface="Verdana" pitchFamily="34" charset="0"/>
        </a:defRPr>
      </a:lvl8pPr>
      <a:lvl9pPr marL="1828800" algn="l" rtl="0" fontAlgn="base">
        <a:spcBef>
          <a:spcPct val="0"/>
        </a:spcBef>
        <a:spcAft>
          <a:spcPct val="0"/>
        </a:spcAft>
        <a:defRPr sz="3000">
          <a:solidFill>
            <a:schemeClr val="tx1"/>
          </a:solidFill>
          <a:latin typeface="Verdana" pitchFamily="34" charset="0"/>
          <a:ea typeface="Verdana" pitchFamily="34" charset="0"/>
          <a:cs typeface="Verdana" pitchFamily="34" charset="0"/>
        </a:defRPr>
      </a:lvl9pPr>
    </p:titleStyle>
    <p:bodyStyle>
      <a:lvl1pPr marL="342900" indent="-342900" algn="l" rtl="0" eaLnBrk="0" fontAlgn="base" hangingPunct="0">
        <a:spcBef>
          <a:spcPct val="20000"/>
        </a:spcBef>
        <a:spcAft>
          <a:spcPct val="0"/>
        </a:spcAft>
        <a:buFont typeface="Arial" charset="0"/>
        <a:buChar char="•"/>
        <a:defRPr sz="2400" kern="1200">
          <a:solidFill>
            <a:schemeClr val="tx1"/>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Arial" charset="0"/>
        <a:buChar char="•"/>
        <a:defRPr kern="1200">
          <a:solidFill>
            <a:schemeClr val="tx1"/>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Verdana" pitchFamily="34" charset="0"/>
                <a:ea typeface="Verdana" pitchFamily="34" charset="0"/>
                <a:cs typeface="Verdana" pitchFamily="34" charset="0"/>
              </a:defRPr>
            </a:lvl1pPr>
          </a:lstStyle>
          <a:p>
            <a:pPr fontAlgn="auto">
              <a:spcBef>
                <a:spcPts val="0"/>
              </a:spcBef>
              <a:spcAft>
                <a:spcPts val="0"/>
              </a:spcAft>
            </a:pPr>
            <a:fld id="{BD2D2E82-6442-41CE-887E-25DD76BB6A4F}" type="datetimeFigureOut">
              <a:rPr lang="en-AU" smtClean="0">
                <a:solidFill>
                  <a:prstClr val="black">
                    <a:tint val="75000"/>
                  </a:prstClr>
                </a:solidFill>
              </a:rPr>
              <a:pPr fontAlgn="auto">
                <a:spcBef>
                  <a:spcPts val="0"/>
                </a:spcBef>
                <a:spcAft>
                  <a:spcPts val="0"/>
                </a:spcAft>
              </a:pPr>
              <a:t>6/05/2021</a:t>
            </a:fld>
            <a:endParaRPr lang="en-AU">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Verdana" pitchFamily="34" charset="0"/>
                <a:ea typeface="Verdana" pitchFamily="34" charset="0"/>
                <a:cs typeface="Verdana" pitchFamily="34" charset="0"/>
              </a:defRPr>
            </a:lvl1pPr>
          </a:lstStyle>
          <a:p>
            <a:pPr fontAlgn="auto">
              <a:spcBef>
                <a:spcPts val="0"/>
              </a:spcBef>
              <a:spcAft>
                <a:spcPts val="0"/>
              </a:spcAft>
            </a:pPr>
            <a:endParaRPr lang="en-AU">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Verdana" pitchFamily="34" charset="0"/>
                <a:ea typeface="Verdana" pitchFamily="34" charset="0"/>
                <a:cs typeface="Verdana" pitchFamily="34" charset="0"/>
              </a:defRPr>
            </a:lvl1pPr>
          </a:lstStyle>
          <a:p>
            <a:pPr fontAlgn="auto">
              <a:spcBef>
                <a:spcPts val="0"/>
              </a:spcBef>
              <a:spcAft>
                <a:spcPts val="0"/>
              </a:spcAft>
            </a:pPr>
            <a:fld id="{D38D5737-546D-4266-B5DA-B644A32522DC}" type="slidenum">
              <a:rPr lang="en-AU" smtClean="0">
                <a:solidFill>
                  <a:prstClr val="black">
                    <a:tint val="75000"/>
                  </a:prstClr>
                </a:solidFill>
              </a:rPr>
              <a:pPr fontAlgn="auto">
                <a:spcBef>
                  <a:spcPts val="0"/>
                </a:spcBef>
                <a:spcAft>
                  <a:spcPts val="0"/>
                </a:spcAft>
              </a:pPr>
              <a:t>‹#›</a:t>
            </a:fld>
            <a:endParaRPr lang="en-AU">
              <a:solidFill>
                <a:prstClr val="black">
                  <a:tint val="75000"/>
                </a:prstClr>
              </a:solidFill>
            </a:endParaRPr>
          </a:p>
        </p:txBody>
      </p:sp>
    </p:spTree>
    <p:extLst>
      <p:ext uri="{BB962C8B-B14F-4D97-AF65-F5344CB8AC3E}">
        <p14:creationId xmlns:p14="http://schemas.microsoft.com/office/powerpoint/2010/main" val="1936851178"/>
      </p:ext>
    </p:extLst>
  </p:cSld>
  <p:clrMap bg1="lt1" tx1="dk1" bg2="lt2" tx2="dk2" accent1="accent1" accent2="accent2" accent3="accent3" accent4="accent4" accent5="accent5" accent6="accent6" hlink="hlink" folHlink="folHlink"/>
  <p:sldLayoutIdLst>
    <p:sldLayoutId id="2147493929" r:id="rId1"/>
    <p:sldLayoutId id="2147493930" r:id="rId2"/>
    <p:sldLayoutId id="2147493931" r:id="rId3"/>
  </p:sldLayoutIdLst>
  <p:txStyles>
    <p:titleStyle>
      <a:lvl1pPr algn="l" defTabSz="914400" rtl="0" eaLnBrk="1" latinLnBrk="0" hangingPunct="1">
        <a:spcBef>
          <a:spcPct val="0"/>
        </a:spcBef>
        <a:buNone/>
        <a:defRPr sz="3000"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549276"/>
            <a:ext cx="10972800"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p>
        </p:txBody>
      </p:sp>
      <p:sp>
        <p:nvSpPr>
          <p:cNvPr id="2051" name="Rectangle 3"/>
          <p:cNvSpPr>
            <a:spLocks noGrp="1" noChangeArrowheads="1"/>
          </p:cNvSpPr>
          <p:nvPr>
            <p:ph type="body" idx="1"/>
          </p:nvPr>
        </p:nvSpPr>
        <p:spPr bwMode="auto">
          <a:xfrm>
            <a:off x="609600" y="2135189"/>
            <a:ext cx="109728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
        <p:nvSpPr>
          <p:cNvPr id="1741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AU"/>
          </a:p>
        </p:txBody>
      </p:sp>
      <p:sp>
        <p:nvSpPr>
          <p:cNvPr id="1741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AU"/>
          </a:p>
        </p:txBody>
      </p:sp>
      <p:sp>
        <p:nvSpPr>
          <p:cNvPr id="1741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6F4AE691-24CF-4BF5-87A5-6C94A67492CA}" type="slidenum">
              <a:rPr lang="en-AU"/>
              <a:pPr>
                <a:defRPr/>
              </a:pPr>
              <a:t>‹#›</a:t>
            </a:fld>
            <a:endParaRPr lang="en-AU"/>
          </a:p>
        </p:txBody>
      </p:sp>
    </p:spTree>
    <p:extLst>
      <p:ext uri="{BB962C8B-B14F-4D97-AF65-F5344CB8AC3E}">
        <p14:creationId xmlns:p14="http://schemas.microsoft.com/office/powerpoint/2010/main" val="216656538"/>
      </p:ext>
    </p:extLst>
  </p:cSld>
  <p:clrMap bg1="lt1" tx1="dk1" bg2="lt2" tx2="dk2" accent1="accent1" accent2="accent2" accent3="accent3" accent4="accent4" accent5="accent5" accent6="accent6" hlink="hlink" folHlink="folHlink"/>
  <p:sldLayoutIdLst>
    <p:sldLayoutId id="2147493933" r:id="rId1"/>
    <p:sldLayoutId id="2147493934" r:id="rId2"/>
    <p:sldLayoutId id="2147493935" r:id="rId3"/>
    <p:sldLayoutId id="2147493936" r:id="rId4"/>
    <p:sldLayoutId id="2147493937" r:id="rId5"/>
    <p:sldLayoutId id="2147493938" r:id="rId6"/>
    <p:sldLayoutId id="2147493939" r:id="rId7"/>
    <p:sldLayoutId id="2147493940" r:id="rId8"/>
    <p:sldLayoutId id="2147493941" r:id="rId9"/>
    <p:sldLayoutId id="2147493942" r:id="rId10"/>
    <p:sldLayoutId id="2147493943" r:id="rId11"/>
    <p:sldLayoutId id="2147493944" r:id="rId12"/>
    <p:sldLayoutId id="2147493945" r:id="rId13"/>
    <p:sldLayoutId id="2147493946" r:id="rId14"/>
    <p:sldLayoutId id="2147493947" r:id="rId15"/>
    <p:sldLayoutId id="2147493948" r:id="rId16"/>
  </p:sldLayoutIdLst>
  <p:txStyles>
    <p:titleStyle>
      <a:lvl1pPr algn="l" rtl="0" eaLnBrk="0" fontAlgn="base" hangingPunct="0">
        <a:spcBef>
          <a:spcPct val="0"/>
        </a:spcBef>
        <a:spcAft>
          <a:spcPct val="0"/>
        </a:spcAft>
        <a:defRPr sz="3600">
          <a:solidFill>
            <a:srgbClr val="007DAD"/>
          </a:solidFill>
          <a:latin typeface="+mj-lt"/>
          <a:ea typeface="+mj-ea"/>
          <a:cs typeface="+mj-cs"/>
        </a:defRPr>
      </a:lvl1pPr>
      <a:lvl2pPr algn="l" rtl="0" eaLnBrk="0" fontAlgn="base" hangingPunct="0">
        <a:spcBef>
          <a:spcPct val="0"/>
        </a:spcBef>
        <a:spcAft>
          <a:spcPct val="0"/>
        </a:spcAft>
        <a:defRPr sz="3600">
          <a:solidFill>
            <a:srgbClr val="007DAD"/>
          </a:solidFill>
          <a:latin typeface="Arial" charset="0"/>
        </a:defRPr>
      </a:lvl2pPr>
      <a:lvl3pPr algn="l" rtl="0" eaLnBrk="0" fontAlgn="base" hangingPunct="0">
        <a:spcBef>
          <a:spcPct val="0"/>
        </a:spcBef>
        <a:spcAft>
          <a:spcPct val="0"/>
        </a:spcAft>
        <a:defRPr sz="3600">
          <a:solidFill>
            <a:srgbClr val="007DAD"/>
          </a:solidFill>
          <a:latin typeface="Arial" charset="0"/>
        </a:defRPr>
      </a:lvl3pPr>
      <a:lvl4pPr algn="l" rtl="0" eaLnBrk="0" fontAlgn="base" hangingPunct="0">
        <a:spcBef>
          <a:spcPct val="0"/>
        </a:spcBef>
        <a:spcAft>
          <a:spcPct val="0"/>
        </a:spcAft>
        <a:defRPr sz="3600">
          <a:solidFill>
            <a:srgbClr val="007DAD"/>
          </a:solidFill>
          <a:latin typeface="Arial" charset="0"/>
        </a:defRPr>
      </a:lvl4pPr>
      <a:lvl5pPr algn="l" rtl="0" eaLnBrk="0" fontAlgn="base" hangingPunct="0">
        <a:spcBef>
          <a:spcPct val="0"/>
        </a:spcBef>
        <a:spcAft>
          <a:spcPct val="0"/>
        </a:spcAft>
        <a:defRPr sz="3600">
          <a:solidFill>
            <a:srgbClr val="007DAD"/>
          </a:solidFill>
          <a:latin typeface="Arial" charset="0"/>
        </a:defRPr>
      </a:lvl5pPr>
      <a:lvl6pPr marL="457200" algn="l" rtl="0" fontAlgn="base">
        <a:spcBef>
          <a:spcPct val="0"/>
        </a:spcBef>
        <a:spcAft>
          <a:spcPct val="0"/>
        </a:spcAft>
        <a:defRPr sz="3600">
          <a:solidFill>
            <a:srgbClr val="007DAD"/>
          </a:solidFill>
          <a:latin typeface="Arial" charset="0"/>
        </a:defRPr>
      </a:lvl6pPr>
      <a:lvl7pPr marL="914400" algn="l" rtl="0" fontAlgn="base">
        <a:spcBef>
          <a:spcPct val="0"/>
        </a:spcBef>
        <a:spcAft>
          <a:spcPct val="0"/>
        </a:spcAft>
        <a:defRPr sz="3600">
          <a:solidFill>
            <a:srgbClr val="007DAD"/>
          </a:solidFill>
          <a:latin typeface="Arial" charset="0"/>
        </a:defRPr>
      </a:lvl7pPr>
      <a:lvl8pPr marL="1371600" algn="l" rtl="0" fontAlgn="base">
        <a:spcBef>
          <a:spcPct val="0"/>
        </a:spcBef>
        <a:spcAft>
          <a:spcPct val="0"/>
        </a:spcAft>
        <a:defRPr sz="3600">
          <a:solidFill>
            <a:srgbClr val="007DAD"/>
          </a:solidFill>
          <a:latin typeface="Arial" charset="0"/>
        </a:defRPr>
      </a:lvl8pPr>
      <a:lvl9pPr marL="1828800" algn="l" rtl="0" fontAlgn="base">
        <a:spcBef>
          <a:spcPct val="0"/>
        </a:spcBef>
        <a:spcAft>
          <a:spcPct val="0"/>
        </a:spcAft>
        <a:defRPr sz="3600">
          <a:solidFill>
            <a:srgbClr val="007DAD"/>
          </a:solidFill>
          <a:latin typeface="Arial" charset="0"/>
        </a:defRPr>
      </a:lvl9pPr>
    </p:titleStyle>
    <p:bodyStyle>
      <a:lvl1pPr marL="342900" indent="-342900" algn="l" rtl="0" eaLnBrk="0" fontAlgn="base" hangingPunct="0">
        <a:spcBef>
          <a:spcPct val="20000"/>
        </a:spcBef>
        <a:spcAft>
          <a:spcPct val="0"/>
        </a:spcAft>
        <a:buChar char="•"/>
        <a:defRPr sz="2800">
          <a:solidFill>
            <a:srgbClr val="404040"/>
          </a:solidFill>
          <a:latin typeface="+mn-lt"/>
          <a:ea typeface="+mn-ea"/>
          <a:cs typeface="+mn-cs"/>
        </a:defRPr>
      </a:lvl1pPr>
      <a:lvl2pPr marL="742950" indent="-285750" algn="l" rtl="0" eaLnBrk="0" fontAlgn="base" hangingPunct="0">
        <a:spcBef>
          <a:spcPct val="20000"/>
        </a:spcBef>
        <a:spcAft>
          <a:spcPct val="0"/>
        </a:spcAft>
        <a:buChar char="–"/>
        <a:defRPr sz="2000">
          <a:solidFill>
            <a:srgbClr val="404040"/>
          </a:solidFill>
          <a:latin typeface="+mn-lt"/>
        </a:defRPr>
      </a:lvl2pPr>
      <a:lvl3pPr marL="1143000" indent="-228600" algn="l" rtl="0" eaLnBrk="0" fontAlgn="base" hangingPunct="0">
        <a:spcBef>
          <a:spcPct val="20000"/>
        </a:spcBef>
        <a:spcAft>
          <a:spcPct val="0"/>
        </a:spcAft>
        <a:buChar char="•"/>
        <a:defRPr sz="2000">
          <a:solidFill>
            <a:srgbClr val="404040"/>
          </a:solidFill>
          <a:latin typeface="+mn-lt"/>
        </a:defRPr>
      </a:lvl3pPr>
      <a:lvl4pPr marL="1600200" indent="-228600" algn="l" rtl="0" eaLnBrk="0" fontAlgn="base" hangingPunct="0">
        <a:spcBef>
          <a:spcPct val="20000"/>
        </a:spcBef>
        <a:spcAft>
          <a:spcPct val="0"/>
        </a:spcAft>
        <a:buChar char="–"/>
        <a:defRPr sz="2000">
          <a:solidFill>
            <a:srgbClr val="404040"/>
          </a:solidFill>
          <a:latin typeface="+mn-lt"/>
        </a:defRPr>
      </a:lvl4pPr>
      <a:lvl5pPr marL="2057400" indent="-228600" algn="l" rtl="0" eaLnBrk="0" fontAlgn="base" hangingPunct="0">
        <a:spcBef>
          <a:spcPct val="20000"/>
        </a:spcBef>
        <a:spcAft>
          <a:spcPct val="0"/>
        </a:spcAft>
        <a:buChar char="»"/>
        <a:defRPr sz="2000">
          <a:solidFill>
            <a:srgbClr val="404040"/>
          </a:solidFill>
          <a:latin typeface="+mn-lt"/>
        </a:defRPr>
      </a:lvl5pPr>
      <a:lvl6pPr marL="2514600" indent="-228600" algn="l" rtl="0" fontAlgn="base">
        <a:spcBef>
          <a:spcPct val="20000"/>
        </a:spcBef>
        <a:spcAft>
          <a:spcPct val="0"/>
        </a:spcAft>
        <a:buChar char="»"/>
        <a:defRPr sz="2000">
          <a:solidFill>
            <a:srgbClr val="404040"/>
          </a:solidFill>
          <a:latin typeface="+mn-lt"/>
        </a:defRPr>
      </a:lvl6pPr>
      <a:lvl7pPr marL="2971800" indent="-228600" algn="l" rtl="0" fontAlgn="base">
        <a:spcBef>
          <a:spcPct val="20000"/>
        </a:spcBef>
        <a:spcAft>
          <a:spcPct val="0"/>
        </a:spcAft>
        <a:buChar char="»"/>
        <a:defRPr sz="2000">
          <a:solidFill>
            <a:srgbClr val="404040"/>
          </a:solidFill>
          <a:latin typeface="+mn-lt"/>
        </a:defRPr>
      </a:lvl7pPr>
      <a:lvl8pPr marL="3429000" indent="-228600" algn="l" rtl="0" fontAlgn="base">
        <a:spcBef>
          <a:spcPct val="20000"/>
        </a:spcBef>
        <a:spcAft>
          <a:spcPct val="0"/>
        </a:spcAft>
        <a:buChar char="»"/>
        <a:defRPr sz="2000">
          <a:solidFill>
            <a:srgbClr val="404040"/>
          </a:solidFill>
          <a:latin typeface="+mn-lt"/>
        </a:defRPr>
      </a:lvl8pPr>
      <a:lvl9pPr marL="3886200" indent="-228600" algn="l" rtl="0" fontAlgn="base">
        <a:spcBef>
          <a:spcPct val="20000"/>
        </a:spcBef>
        <a:spcAft>
          <a:spcPct val="0"/>
        </a:spcAft>
        <a:buChar char="»"/>
        <a:defRPr sz="2000">
          <a:solidFill>
            <a:srgbClr val="40404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549276"/>
            <a:ext cx="10972800"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p>
        </p:txBody>
      </p:sp>
      <p:sp>
        <p:nvSpPr>
          <p:cNvPr id="2051" name="Rectangle 3"/>
          <p:cNvSpPr>
            <a:spLocks noGrp="1" noChangeArrowheads="1"/>
          </p:cNvSpPr>
          <p:nvPr>
            <p:ph type="body" idx="1"/>
          </p:nvPr>
        </p:nvSpPr>
        <p:spPr bwMode="auto">
          <a:xfrm>
            <a:off x="609600" y="2135189"/>
            <a:ext cx="109728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
        <p:nvSpPr>
          <p:cNvPr id="1741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AU">
              <a:solidFill>
                <a:srgbClr val="000000"/>
              </a:solidFill>
            </a:endParaRPr>
          </a:p>
        </p:txBody>
      </p:sp>
      <p:sp>
        <p:nvSpPr>
          <p:cNvPr id="1741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AU">
              <a:solidFill>
                <a:srgbClr val="000000"/>
              </a:solidFill>
            </a:endParaRPr>
          </a:p>
        </p:txBody>
      </p:sp>
      <p:sp>
        <p:nvSpPr>
          <p:cNvPr id="1741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761FC310-276C-4AE7-9207-79E092B05EA6}" type="slidenum">
              <a:rPr lang="en-AU">
                <a:solidFill>
                  <a:srgbClr val="000000"/>
                </a:solidFill>
              </a:rPr>
              <a:pPr fontAlgn="base">
                <a:spcBef>
                  <a:spcPct val="0"/>
                </a:spcBef>
                <a:spcAft>
                  <a:spcPct val="0"/>
                </a:spcAft>
                <a:defRPr/>
              </a:pPr>
              <a:t>‹#›</a:t>
            </a:fld>
            <a:endParaRPr lang="en-AU">
              <a:solidFill>
                <a:srgbClr val="000000"/>
              </a:solidFill>
            </a:endParaRPr>
          </a:p>
        </p:txBody>
      </p:sp>
    </p:spTree>
    <p:extLst>
      <p:ext uri="{BB962C8B-B14F-4D97-AF65-F5344CB8AC3E}">
        <p14:creationId xmlns:p14="http://schemas.microsoft.com/office/powerpoint/2010/main" val="2275404233"/>
      </p:ext>
    </p:extLst>
  </p:cSld>
  <p:clrMap bg1="lt1" tx1="dk1" bg2="lt2" tx2="dk2" accent1="accent1" accent2="accent2" accent3="accent3" accent4="accent4" accent5="accent5" accent6="accent6" hlink="hlink" folHlink="folHlink"/>
  <p:sldLayoutIdLst>
    <p:sldLayoutId id="2147493968" r:id="rId1"/>
    <p:sldLayoutId id="2147493969" r:id="rId2"/>
    <p:sldLayoutId id="2147493970" r:id="rId3"/>
    <p:sldLayoutId id="2147493971" r:id="rId4"/>
    <p:sldLayoutId id="2147493972" r:id="rId5"/>
    <p:sldLayoutId id="2147493973" r:id="rId6"/>
    <p:sldLayoutId id="2147493974" r:id="rId7"/>
    <p:sldLayoutId id="2147493975" r:id="rId8"/>
    <p:sldLayoutId id="2147493976" r:id="rId9"/>
    <p:sldLayoutId id="2147493977" r:id="rId10"/>
    <p:sldLayoutId id="2147493978" r:id="rId11"/>
    <p:sldLayoutId id="2147493979" r:id="rId12"/>
  </p:sldLayoutIdLst>
  <p:txStyles>
    <p:titleStyle>
      <a:lvl1pPr algn="l" rtl="0" eaLnBrk="0" fontAlgn="base" hangingPunct="0">
        <a:spcBef>
          <a:spcPct val="0"/>
        </a:spcBef>
        <a:spcAft>
          <a:spcPct val="0"/>
        </a:spcAft>
        <a:defRPr sz="3600">
          <a:solidFill>
            <a:srgbClr val="007DAD"/>
          </a:solidFill>
          <a:latin typeface="+mj-lt"/>
          <a:ea typeface="+mj-ea"/>
          <a:cs typeface="+mj-cs"/>
        </a:defRPr>
      </a:lvl1pPr>
      <a:lvl2pPr algn="l" rtl="0" eaLnBrk="0" fontAlgn="base" hangingPunct="0">
        <a:spcBef>
          <a:spcPct val="0"/>
        </a:spcBef>
        <a:spcAft>
          <a:spcPct val="0"/>
        </a:spcAft>
        <a:defRPr sz="3600">
          <a:solidFill>
            <a:srgbClr val="007DAD"/>
          </a:solidFill>
          <a:latin typeface="Arial" charset="0"/>
        </a:defRPr>
      </a:lvl2pPr>
      <a:lvl3pPr algn="l" rtl="0" eaLnBrk="0" fontAlgn="base" hangingPunct="0">
        <a:spcBef>
          <a:spcPct val="0"/>
        </a:spcBef>
        <a:spcAft>
          <a:spcPct val="0"/>
        </a:spcAft>
        <a:defRPr sz="3600">
          <a:solidFill>
            <a:srgbClr val="007DAD"/>
          </a:solidFill>
          <a:latin typeface="Arial" charset="0"/>
        </a:defRPr>
      </a:lvl3pPr>
      <a:lvl4pPr algn="l" rtl="0" eaLnBrk="0" fontAlgn="base" hangingPunct="0">
        <a:spcBef>
          <a:spcPct val="0"/>
        </a:spcBef>
        <a:spcAft>
          <a:spcPct val="0"/>
        </a:spcAft>
        <a:defRPr sz="3600">
          <a:solidFill>
            <a:srgbClr val="007DAD"/>
          </a:solidFill>
          <a:latin typeface="Arial" charset="0"/>
        </a:defRPr>
      </a:lvl4pPr>
      <a:lvl5pPr algn="l" rtl="0" eaLnBrk="0" fontAlgn="base" hangingPunct="0">
        <a:spcBef>
          <a:spcPct val="0"/>
        </a:spcBef>
        <a:spcAft>
          <a:spcPct val="0"/>
        </a:spcAft>
        <a:defRPr sz="3600">
          <a:solidFill>
            <a:srgbClr val="007DAD"/>
          </a:solidFill>
          <a:latin typeface="Arial" charset="0"/>
        </a:defRPr>
      </a:lvl5pPr>
      <a:lvl6pPr marL="457200" algn="l" rtl="0" fontAlgn="base">
        <a:spcBef>
          <a:spcPct val="0"/>
        </a:spcBef>
        <a:spcAft>
          <a:spcPct val="0"/>
        </a:spcAft>
        <a:defRPr sz="3600">
          <a:solidFill>
            <a:srgbClr val="007DAD"/>
          </a:solidFill>
          <a:latin typeface="Arial" charset="0"/>
        </a:defRPr>
      </a:lvl6pPr>
      <a:lvl7pPr marL="914400" algn="l" rtl="0" fontAlgn="base">
        <a:spcBef>
          <a:spcPct val="0"/>
        </a:spcBef>
        <a:spcAft>
          <a:spcPct val="0"/>
        </a:spcAft>
        <a:defRPr sz="3600">
          <a:solidFill>
            <a:srgbClr val="007DAD"/>
          </a:solidFill>
          <a:latin typeface="Arial" charset="0"/>
        </a:defRPr>
      </a:lvl7pPr>
      <a:lvl8pPr marL="1371600" algn="l" rtl="0" fontAlgn="base">
        <a:spcBef>
          <a:spcPct val="0"/>
        </a:spcBef>
        <a:spcAft>
          <a:spcPct val="0"/>
        </a:spcAft>
        <a:defRPr sz="3600">
          <a:solidFill>
            <a:srgbClr val="007DAD"/>
          </a:solidFill>
          <a:latin typeface="Arial" charset="0"/>
        </a:defRPr>
      </a:lvl8pPr>
      <a:lvl9pPr marL="1828800" algn="l" rtl="0" fontAlgn="base">
        <a:spcBef>
          <a:spcPct val="0"/>
        </a:spcBef>
        <a:spcAft>
          <a:spcPct val="0"/>
        </a:spcAft>
        <a:defRPr sz="3600">
          <a:solidFill>
            <a:srgbClr val="007DAD"/>
          </a:solidFill>
          <a:latin typeface="Arial" charset="0"/>
        </a:defRPr>
      </a:lvl9pPr>
    </p:titleStyle>
    <p:bodyStyle>
      <a:lvl1pPr marL="342900" indent="-342900" algn="l" rtl="0" eaLnBrk="0" fontAlgn="base" hangingPunct="0">
        <a:spcBef>
          <a:spcPct val="20000"/>
        </a:spcBef>
        <a:spcAft>
          <a:spcPct val="0"/>
        </a:spcAft>
        <a:buChar char="•"/>
        <a:defRPr sz="2800">
          <a:solidFill>
            <a:srgbClr val="404040"/>
          </a:solidFill>
          <a:latin typeface="+mn-lt"/>
          <a:ea typeface="+mn-ea"/>
          <a:cs typeface="+mn-cs"/>
        </a:defRPr>
      </a:lvl1pPr>
      <a:lvl2pPr marL="742950" indent="-285750" algn="l" rtl="0" eaLnBrk="0" fontAlgn="base" hangingPunct="0">
        <a:spcBef>
          <a:spcPct val="20000"/>
        </a:spcBef>
        <a:spcAft>
          <a:spcPct val="0"/>
        </a:spcAft>
        <a:buChar char="–"/>
        <a:defRPr sz="2000">
          <a:solidFill>
            <a:srgbClr val="404040"/>
          </a:solidFill>
          <a:latin typeface="+mn-lt"/>
        </a:defRPr>
      </a:lvl2pPr>
      <a:lvl3pPr marL="1143000" indent="-228600" algn="l" rtl="0" eaLnBrk="0" fontAlgn="base" hangingPunct="0">
        <a:spcBef>
          <a:spcPct val="20000"/>
        </a:spcBef>
        <a:spcAft>
          <a:spcPct val="0"/>
        </a:spcAft>
        <a:buChar char="•"/>
        <a:defRPr sz="2000">
          <a:solidFill>
            <a:srgbClr val="404040"/>
          </a:solidFill>
          <a:latin typeface="+mn-lt"/>
        </a:defRPr>
      </a:lvl3pPr>
      <a:lvl4pPr marL="1600200" indent="-228600" algn="l" rtl="0" eaLnBrk="0" fontAlgn="base" hangingPunct="0">
        <a:spcBef>
          <a:spcPct val="20000"/>
        </a:spcBef>
        <a:spcAft>
          <a:spcPct val="0"/>
        </a:spcAft>
        <a:buChar char="–"/>
        <a:defRPr sz="2000">
          <a:solidFill>
            <a:srgbClr val="404040"/>
          </a:solidFill>
          <a:latin typeface="+mn-lt"/>
        </a:defRPr>
      </a:lvl4pPr>
      <a:lvl5pPr marL="2057400" indent="-228600" algn="l" rtl="0" eaLnBrk="0" fontAlgn="base" hangingPunct="0">
        <a:spcBef>
          <a:spcPct val="20000"/>
        </a:spcBef>
        <a:spcAft>
          <a:spcPct val="0"/>
        </a:spcAft>
        <a:buChar char="»"/>
        <a:defRPr sz="2000">
          <a:solidFill>
            <a:srgbClr val="404040"/>
          </a:solidFill>
          <a:latin typeface="+mn-lt"/>
        </a:defRPr>
      </a:lvl5pPr>
      <a:lvl6pPr marL="2514600" indent="-228600" algn="l" rtl="0" fontAlgn="base">
        <a:spcBef>
          <a:spcPct val="20000"/>
        </a:spcBef>
        <a:spcAft>
          <a:spcPct val="0"/>
        </a:spcAft>
        <a:buChar char="»"/>
        <a:defRPr sz="2000">
          <a:solidFill>
            <a:srgbClr val="404040"/>
          </a:solidFill>
          <a:latin typeface="+mn-lt"/>
        </a:defRPr>
      </a:lvl6pPr>
      <a:lvl7pPr marL="2971800" indent="-228600" algn="l" rtl="0" fontAlgn="base">
        <a:spcBef>
          <a:spcPct val="20000"/>
        </a:spcBef>
        <a:spcAft>
          <a:spcPct val="0"/>
        </a:spcAft>
        <a:buChar char="»"/>
        <a:defRPr sz="2000">
          <a:solidFill>
            <a:srgbClr val="404040"/>
          </a:solidFill>
          <a:latin typeface="+mn-lt"/>
        </a:defRPr>
      </a:lvl7pPr>
      <a:lvl8pPr marL="3429000" indent="-228600" algn="l" rtl="0" fontAlgn="base">
        <a:spcBef>
          <a:spcPct val="20000"/>
        </a:spcBef>
        <a:spcAft>
          <a:spcPct val="0"/>
        </a:spcAft>
        <a:buChar char="»"/>
        <a:defRPr sz="2000">
          <a:solidFill>
            <a:srgbClr val="404040"/>
          </a:solidFill>
          <a:latin typeface="+mn-lt"/>
        </a:defRPr>
      </a:lvl8pPr>
      <a:lvl9pPr marL="3886200" indent="-228600" algn="l" rtl="0" fontAlgn="base">
        <a:spcBef>
          <a:spcPct val="20000"/>
        </a:spcBef>
        <a:spcAft>
          <a:spcPct val="0"/>
        </a:spcAft>
        <a:buChar char="»"/>
        <a:defRPr sz="2000">
          <a:solidFill>
            <a:srgbClr val="40404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AA5E5-4A2F-4BF0-BD24-3D5392D61631}" type="datetimeFigureOut">
              <a:rPr lang="en-AU" smtClean="0"/>
              <a:t>6/05/2021</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84786E-3355-4319-A349-5A0CCF522B01}" type="slidenum">
              <a:rPr lang="en-AU" smtClean="0"/>
              <a:t>‹#›</a:t>
            </a:fld>
            <a:endParaRPr lang="en-AU"/>
          </a:p>
        </p:txBody>
      </p:sp>
    </p:spTree>
    <p:extLst>
      <p:ext uri="{BB962C8B-B14F-4D97-AF65-F5344CB8AC3E}">
        <p14:creationId xmlns:p14="http://schemas.microsoft.com/office/powerpoint/2010/main" val="3179452810"/>
      </p:ext>
    </p:extLst>
  </p:cSld>
  <p:clrMap bg1="lt1" tx1="dk1" bg2="lt2" tx2="dk2" accent1="accent1" accent2="accent2" accent3="accent3" accent4="accent4" accent5="accent5" accent6="accent6" hlink="hlink" folHlink="folHlink"/>
  <p:sldLayoutIdLst>
    <p:sldLayoutId id="2147493981" r:id="rId1"/>
    <p:sldLayoutId id="2147493982" r:id="rId2"/>
    <p:sldLayoutId id="2147493983" r:id="rId3"/>
    <p:sldLayoutId id="2147493984" r:id="rId4"/>
    <p:sldLayoutId id="2147493985" r:id="rId5"/>
    <p:sldLayoutId id="2147493986" r:id="rId6"/>
    <p:sldLayoutId id="2147493987" r:id="rId7"/>
    <p:sldLayoutId id="2147493988" r:id="rId8"/>
    <p:sldLayoutId id="2147493989" r:id="rId9"/>
    <p:sldLayoutId id="2147493990" r:id="rId10"/>
    <p:sldLayoutId id="2147493991" r:id="rId11"/>
    <p:sldLayoutId id="2147493992" r:id="rId12"/>
    <p:sldLayoutId id="2147493993" r:id="rId13"/>
    <p:sldLayoutId id="214749399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Verdana" pitchFamily="34" charset="0"/>
                <a:ea typeface="Verdana" pitchFamily="34" charset="0"/>
                <a:cs typeface="Verdana" pitchFamily="34" charset="0"/>
              </a:defRPr>
            </a:lvl1pPr>
          </a:lstStyle>
          <a:p>
            <a:fld id="{BD2D2E82-6442-41CE-887E-25DD76BB6A4F}" type="datetimeFigureOut">
              <a:rPr lang="en-AU" smtClean="0"/>
              <a:pPr/>
              <a:t>6/05/2021</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Verdana" pitchFamily="34" charset="0"/>
                <a:ea typeface="Verdana" pitchFamily="34" charset="0"/>
                <a:cs typeface="Verdana" pitchFamily="34" charset="0"/>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Verdana" pitchFamily="34" charset="0"/>
                <a:ea typeface="Verdana" pitchFamily="34" charset="0"/>
                <a:cs typeface="Verdana" pitchFamily="34" charset="0"/>
              </a:defRPr>
            </a:lvl1pPr>
          </a:lstStyle>
          <a:p>
            <a:fld id="{D38D5737-546D-4266-B5DA-B644A32522DC}" type="slidenum">
              <a:rPr lang="en-AU" smtClean="0"/>
              <a:pPr/>
              <a:t>‹#›</a:t>
            </a:fld>
            <a:endParaRPr lang="en-AU"/>
          </a:p>
        </p:txBody>
      </p:sp>
    </p:spTree>
    <p:extLst>
      <p:ext uri="{BB962C8B-B14F-4D97-AF65-F5344CB8AC3E}">
        <p14:creationId xmlns:p14="http://schemas.microsoft.com/office/powerpoint/2010/main" val="2135196421"/>
      </p:ext>
    </p:extLst>
  </p:cSld>
  <p:clrMap bg1="lt1" tx1="dk1" bg2="lt2" tx2="dk2" accent1="accent1" accent2="accent2" accent3="accent3" accent4="accent4" accent5="accent5" accent6="accent6" hlink="hlink" folHlink="folHlink"/>
  <p:sldLayoutIdLst>
    <p:sldLayoutId id="2147493996" r:id="rId1"/>
    <p:sldLayoutId id="2147493997" r:id="rId2"/>
    <p:sldLayoutId id="2147493998" r:id="rId3"/>
    <p:sldLayoutId id="2147493999" r:id="rId4"/>
  </p:sldLayoutIdLst>
  <p:txStyles>
    <p:titleStyle>
      <a:lvl1pPr algn="l" defTabSz="914400" rtl="0" eaLnBrk="1" latinLnBrk="0" hangingPunct="1">
        <a:spcBef>
          <a:spcPct val="0"/>
        </a:spcBef>
        <a:buNone/>
        <a:defRPr sz="3000"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0.xml"/><Relationship Id="rId1" Type="http://schemas.openxmlformats.org/officeDocument/2006/relationships/slideLayout" Target="../slideLayouts/slideLayout80.xml"/></Relationships>
</file>

<file path=ppt/slides/_rels/slide101.xml.rels><?xml version="1.0" encoding="UTF-8" standalone="yes"?>
<Relationships xmlns="http://schemas.openxmlformats.org/package/2006/relationships"><Relationship Id="rId3" Type="http://schemas.openxmlformats.org/officeDocument/2006/relationships/hyperlink" Target="https://www.propertyandlandtitles.vic.gov.au/__data/assets/word_doc/0031/55975/Naming-rules-for-places-in-Victoria-1-03-2017.docx" TargetMode="External"/><Relationship Id="rId2" Type="http://schemas.openxmlformats.org/officeDocument/2006/relationships/notesSlide" Target="../notesSlides/notesSlide101.xml"/><Relationship Id="rId1" Type="http://schemas.openxmlformats.org/officeDocument/2006/relationships/slideLayout" Target="../slideLayouts/slideLayout82.xml"/><Relationship Id="rId4" Type="http://schemas.openxmlformats.org/officeDocument/2006/relationships/image" Target="../media/image96.png"/></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notesSlide" Target="../notesSlides/notesSlide102.xml"/><Relationship Id="rId1" Type="http://schemas.openxmlformats.org/officeDocument/2006/relationships/slideLayout" Target="../slideLayouts/slideLayout82.xml"/><Relationship Id="rId6" Type="http://schemas.openxmlformats.org/officeDocument/2006/relationships/hyperlink" Target="https://www.propertyandlandtitles.vic.gov.au/naming-places-features-and-roads/naming-rules-for-places-in-victoria" TargetMode="External"/><Relationship Id="rId5" Type="http://schemas.openxmlformats.org/officeDocument/2006/relationships/image" Target="../media/image99.png"/><Relationship Id="rId4" Type="http://schemas.openxmlformats.org/officeDocument/2006/relationships/image" Target="../media/image98.png"/></Relationships>
</file>

<file path=ppt/slides/_rels/slide10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3.xml"/><Relationship Id="rId1" Type="http://schemas.openxmlformats.org/officeDocument/2006/relationships/slideLayout" Target="../slideLayouts/slideLayout8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4.xml"/><Relationship Id="rId1" Type="http://schemas.openxmlformats.org/officeDocument/2006/relationships/slideLayout" Target="../slideLayouts/slideLayout80.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5.xml"/><Relationship Id="rId1" Type="http://schemas.openxmlformats.org/officeDocument/2006/relationships/slideLayout" Target="../slideLayouts/slideLayout80.xml"/></Relationships>
</file>

<file path=ppt/slides/_rels/slide10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80.xml"/></Relationships>
</file>

<file path=ppt/slides/_rels/slide10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107.xml"/><Relationship Id="rId1" Type="http://schemas.openxmlformats.org/officeDocument/2006/relationships/slideLayout" Target="../slideLayouts/slideLayout8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0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8.xml"/><Relationship Id="rId1" Type="http://schemas.openxmlformats.org/officeDocument/2006/relationships/slideLayout" Target="../slideLayouts/slideLayout82.xml"/><Relationship Id="rId4" Type="http://schemas.openxmlformats.org/officeDocument/2006/relationships/hyperlink" Target="https://www.propertyandlandtitles.vic.gov.au/naming-places-features-and-roads/naming-rules-for-places-in-victoria"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hyperlink" Target="http://maps.land.vic.gov.au/lassi/VicnamesUI.jsp" TargetMode="External"/><Relationship Id="rId2" Type="http://schemas.openxmlformats.org/officeDocument/2006/relationships/notesSlide" Target="../notesSlides/notesSlide109.xml"/><Relationship Id="rId1" Type="http://schemas.openxmlformats.org/officeDocument/2006/relationships/slideLayout" Target="../slideLayouts/slideLayout8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1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0.xml"/><Relationship Id="rId1" Type="http://schemas.openxmlformats.org/officeDocument/2006/relationships/slideLayout" Target="../slideLayouts/slideLayout8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8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4.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3.xml"/><Relationship Id="rId1" Type="http://schemas.openxmlformats.org/officeDocument/2006/relationships/slideLayout" Target="../slideLayouts/slideLayout90.xml"/><Relationship Id="rId4" Type="http://schemas.openxmlformats.org/officeDocument/2006/relationships/image" Target="../media/image117.png"/></Relationships>
</file>

<file path=ppt/slides/_rels/slide11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4.xml"/><Relationship Id="rId1" Type="http://schemas.openxmlformats.org/officeDocument/2006/relationships/slideLayout" Target="../slideLayouts/slideLayout9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9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9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9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9.xml"/><Relationship Id="rId1" Type="http://schemas.openxmlformats.org/officeDocument/2006/relationships/slideLayout" Target="../slideLayouts/slideLayout9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9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1.xml"/><Relationship Id="rId1" Type="http://schemas.openxmlformats.org/officeDocument/2006/relationships/slideLayout" Target="../slideLayouts/slideLayout92.xml"/><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sv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92.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3.xml"/><Relationship Id="rId1" Type="http://schemas.openxmlformats.org/officeDocument/2006/relationships/slideLayout" Target="../slideLayouts/slideLayout8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4.xml"/><Relationship Id="rId1" Type="http://schemas.openxmlformats.org/officeDocument/2006/relationships/slideLayout" Target="../slideLayouts/slideLayout93.xml"/></Relationships>
</file>

<file path=ppt/slides/_rels/slide12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5.xml"/><Relationship Id="rId1" Type="http://schemas.openxmlformats.org/officeDocument/2006/relationships/slideLayout" Target="../slideLayouts/slideLayout93.xml"/><Relationship Id="rId4" Type="http://schemas.openxmlformats.org/officeDocument/2006/relationships/image" Target="../media/image126.jpeg"/></Relationships>
</file>

<file path=ppt/slides/_rels/slide12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6.xml"/><Relationship Id="rId1" Type="http://schemas.openxmlformats.org/officeDocument/2006/relationships/slideLayout" Target="../slideLayouts/slideLayout93.xml"/><Relationship Id="rId5" Type="http://schemas.openxmlformats.org/officeDocument/2006/relationships/image" Target="../media/image129.png"/><Relationship Id="rId4" Type="http://schemas.openxmlformats.org/officeDocument/2006/relationships/image" Target="../media/image128.png"/></Relationships>
</file>

<file path=ppt/slides/_rels/slide12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7.xml"/><Relationship Id="rId1" Type="http://schemas.openxmlformats.org/officeDocument/2006/relationships/slideLayout" Target="../slideLayouts/slideLayout9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8.xml"/><Relationship Id="rId1" Type="http://schemas.openxmlformats.org/officeDocument/2006/relationships/slideLayout" Target="../slideLayouts/slideLayout92.xml"/><Relationship Id="rId4" Type="http://schemas.openxmlformats.org/officeDocument/2006/relationships/image" Target="../media/image1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133.png"/><Relationship Id="rId4" Type="http://schemas.openxmlformats.org/officeDocument/2006/relationships/notesSlide" Target="../notesSlides/notesSlide129.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89.xml"/></Relationships>
</file>

<file path=ppt/slides/_rels/slide132.xml.rels><?xml version="1.0" encoding="UTF-8" standalone="yes"?>
<Relationships xmlns="http://schemas.openxmlformats.org/package/2006/relationships"><Relationship Id="rId3" Type="http://schemas.openxmlformats.org/officeDocument/2006/relationships/hyperlink" Target="https://www.youtube.com/watch?v=noBSiTKB8-g&amp;list=PLh99LjdTvxrsjoif4pGbModCDDBypCpnu&amp;index=2&amp;t=0s" TargetMode="External"/><Relationship Id="rId2" Type="http://schemas.openxmlformats.org/officeDocument/2006/relationships/notesSlide" Target="../notesSlides/notesSlide131.xml"/><Relationship Id="rId1" Type="http://schemas.openxmlformats.org/officeDocument/2006/relationships/slideLayout" Target="../slideLayouts/slideLayout92.xml"/><Relationship Id="rId4" Type="http://schemas.openxmlformats.org/officeDocument/2006/relationships/image" Target="../media/image134.png"/></Relationships>
</file>

<file path=ppt/slides/_rels/slide133.xml.rels><?xml version="1.0" encoding="UTF-8" standalone="yes"?>
<Relationships xmlns="http://schemas.openxmlformats.org/package/2006/relationships"><Relationship Id="rId3" Type="http://schemas.openxmlformats.org/officeDocument/2006/relationships/hyperlink" Target="https://www.youtube.com/watch?v=k14H9xxpbY8&amp;list=PLh99LjdTvxrsjoif4pGbModCDDBypCpnu&amp;index=3&amp;t=0s" TargetMode="External"/><Relationship Id="rId2" Type="http://schemas.openxmlformats.org/officeDocument/2006/relationships/notesSlide" Target="../notesSlides/notesSlide132.xml"/><Relationship Id="rId1" Type="http://schemas.openxmlformats.org/officeDocument/2006/relationships/slideLayout" Target="../slideLayouts/slideLayout92.xml"/><Relationship Id="rId4" Type="http://schemas.openxmlformats.org/officeDocument/2006/relationships/image" Target="../media/image135.png"/></Relationships>
</file>

<file path=ppt/slides/_rels/slide134.xml.rels><?xml version="1.0" encoding="UTF-8" standalone="yes"?>
<Relationships xmlns="http://schemas.openxmlformats.org/package/2006/relationships"><Relationship Id="rId3" Type="http://schemas.openxmlformats.org/officeDocument/2006/relationships/hyperlink" Target="https://www.youtube.com/watch?v=QEheJxyvxPI" TargetMode="External"/><Relationship Id="rId2" Type="http://schemas.openxmlformats.org/officeDocument/2006/relationships/notesSlide" Target="../notesSlides/notesSlide133.xml"/><Relationship Id="rId1" Type="http://schemas.openxmlformats.org/officeDocument/2006/relationships/slideLayout" Target="../slideLayouts/slideLayout92.xml"/><Relationship Id="rId4" Type="http://schemas.openxmlformats.org/officeDocument/2006/relationships/image" Target="../media/image136.png"/></Relationships>
</file>

<file path=ppt/slides/_rels/slide135.xml.rels><?xml version="1.0" encoding="UTF-8" standalone="yes"?>
<Relationships xmlns="http://schemas.openxmlformats.org/package/2006/relationships"><Relationship Id="rId3" Type="http://schemas.openxmlformats.org/officeDocument/2006/relationships/hyperlink" Target="https://www.youtube.com/watch?v=efESczGb6ew&amp;list=PLh99LjdTvxrsjoif4pGbModCDDBypCpnu&amp;index=5&amp;t=0s" TargetMode="External"/><Relationship Id="rId2" Type="http://schemas.openxmlformats.org/officeDocument/2006/relationships/notesSlide" Target="../notesSlides/notesSlide134.xml"/><Relationship Id="rId1" Type="http://schemas.openxmlformats.org/officeDocument/2006/relationships/slideLayout" Target="../slideLayouts/slideLayout92.xml"/><Relationship Id="rId4" Type="http://schemas.openxmlformats.org/officeDocument/2006/relationships/image" Target="../media/image137.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9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89.xml"/></Relationships>
</file>

<file path=ppt/slides/_rels/slide13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7.xml"/><Relationship Id="rId1" Type="http://schemas.openxmlformats.org/officeDocument/2006/relationships/slideLayout" Target="../slideLayouts/slideLayout92.xml"/><Relationship Id="rId4" Type="http://schemas.openxmlformats.org/officeDocument/2006/relationships/hyperlink" Target="https://www.youtube.com/watch?v=6pe_YOxYUlM&amp;list=PLh99LjdTvxrsjoif4pGbModCDDBypCpnu&amp;index=6&amp;t=0s"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8.xml"/><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9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hyperlink" Target="http://www.spear.land.vic.gov.au/" TargetMode="External"/><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6.xml"/><Relationship Id="rId1" Type="http://schemas.openxmlformats.org/officeDocument/2006/relationships/slideLayout" Target="../slideLayouts/slideLayout13.xml"/><Relationship Id="rId4" Type="http://schemas.openxmlformats.org/officeDocument/2006/relationships/image" Target="../media/image148.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8.xml"/><Relationship Id="rId1" Type="http://schemas.openxmlformats.org/officeDocument/2006/relationships/slideLayout" Target="../slideLayouts/slideLayout13.xml"/><Relationship Id="rId4" Type="http://schemas.openxmlformats.org/officeDocument/2006/relationships/image" Target="../media/image150.png"/></Relationships>
</file>

<file path=ppt/slides/_rels/slide16.xml.rels><?xml version="1.0" encoding="UTF-8" standalone="yes"?>
<Relationships xmlns="http://schemas.openxmlformats.org/package/2006/relationships"><Relationship Id="rId3" Type="http://schemas.openxmlformats.org/officeDocument/2006/relationships/hyperlink" Target="https://www.spear.land.vic.gov.au/spear/spearOrganisations/List.do"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2.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www.propertyandlandtitles.vic.gov.au/land-titles/subdivision-and-consolidation" TargetMode="External"/><Relationship Id="rId2" Type="http://schemas.openxmlformats.org/officeDocument/2006/relationships/notesSlide" Target="../notesSlides/notesSlide40.xml"/><Relationship Id="rId1" Type="http://schemas.openxmlformats.org/officeDocument/2006/relationships/slideLayout" Target="../slideLayouts/slideLayout100.xml"/><Relationship Id="rId5" Type="http://schemas.openxmlformats.org/officeDocument/2006/relationships/image" Target="../media/image56.JPG"/><Relationship Id="rId4" Type="http://schemas.openxmlformats.org/officeDocument/2006/relationships/hyperlink" Target="https://www.propertyandlandtitles.vic.gov.au/"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10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5.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7.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9.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5.xml"/><Relationship Id="rId1" Type="http://schemas.openxmlformats.org/officeDocument/2006/relationships/slideLayout" Target="../slideLayouts/slideLayout10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9.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109.xml"/></Relationships>
</file>

<file path=ppt/slides/_rels/slide4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60.emf"/><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8.xml"/><Relationship Id="rId16" Type="http://schemas.openxmlformats.org/officeDocument/2006/relationships/image" Target="../media/image63.emf"/><Relationship Id="rId1" Type="http://schemas.openxmlformats.org/officeDocument/2006/relationships/slideLayout" Target="../slideLayouts/slideLayout109.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62.emf"/><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61.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60.emf"/><Relationship Id="rId18" Type="http://schemas.openxmlformats.org/officeDocument/2006/relationships/image" Target="../media/image65.sv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openxmlformats.org/officeDocument/2006/relationships/image" Target="../media/image64.png"/><Relationship Id="rId2" Type="http://schemas.openxmlformats.org/officeDocument/2006/relationships/notesSlide" Target="../notesSlides/notesSlide50.xml"/><Relationship Id="rId16" Type="http://schemas.openxmlformats.org/officeDocument/2006/relationships/image" Target="../media/image63.emf"/><Relationship Id="rId20" Type="http://schemas.openxmlformats.org/officeDocument/2006/relationships/image" Target="../media/image67.svg"/><Relationship Id="rId1" Type="http://schemas.openxmlformats.org/officeDocument/2006/relationships/slideLayout" Target="../slideLayouts/slideLayout109.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image" Target="../media/image62.emf"/><Relationship Id="rId10" Type="http://schemas.openxmlformats.org/officeDocument/2006/relationships/diagramQuickStyle" Target="../diagrams/quickStyle4.xml"/><Relationship Id="rId19" Type="http://schemas.openxmlformats.org/officeDocument/2006/relationships/image" Target="../media/image66.png"/><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61.emf"/></Relationships>
</file>

<file path=ppt/slides/_rels/slide5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emf"/><Relationship Id="rId7"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109.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emf"/><Relationship Id="rId9" Type="http://schemas.openxmlformats.org/officeDocument/2006/relationships/image" Target="../media/image74.png"/></Relationships>
</file>

<file path=ppt/slides/_rels/slide5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2.xml"/><Relationship Id="rId1" Type="http://schemas.openxmlformats.org/officeDocument/2006/relationships/slideLayout" Target="../slideLayouts/slideLayout109.xml"/><Relationship Id="rId6" Type="http://schemas.openxmlformats.org/officeDocument/2006/relationships/diagramColors" Target="../diagrams/colors5.xml"/><Relationship Id="rId11" Type="http://schemas.openxmlformats.org/officeDocument/2006/relationships/image" Target="../media/image78.png"/><Relationship Id="rId5" Type="http://schemas.openxmlformats.org/officeDocument/2006/relationships/diagramQuickStyle" Target="../diagrams/quickStyle5.xml"/><Relationship Id="rId10" Type="http://schemas.openxmlformats.org/officeDocument/2006/relationships/image" Target="../media/image77.png"/><Relationship Id="rId4" Type="http://schemas.openxmlformats.org/officeDocument/2006/relationships/diagramLayout" Target="../diagrams/layout5.xml"/><Relationship Id="rId9"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3.xml"/><Relationship Id="rId1" Type="http://schemas.openxmlformats.org/officeDocument/2006/relationships/slideLayout" Target="../slideLayouts/slideLayout109.xml"/><Relationship Id="rId5" Type="http://schemas.openxmlformats.org/officeDocument/2006/relationships/image" Target="../media/image81.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7.xml"/></Relationships>
</file>

<file path=ppt/slides/_rels/slide55.xml.rels><?xml version="1.0" encoding="UTF-8" standalone="yes"?>
<Relationships xmlns="http://schemas.openxmlformats.org/package/2006/relationships"><Relationship Id="rId3" Type="http://schemas.openxmlformats.org/officeDocument/2006/relationships/image" Target="../media/image82.tmp"/><Relationship Id="rId2" Type="http://schemas.openxmlformats.org/officeDocument/2006/relationships/notesSlide" Target="../notesSlides/notesSlide55.xml"/><Relationship Id="rId1" Type="http://schemas.openxmlformats.org/officeDocument/2006/relationships/slideLayout" Target="../slideLayouts/slideLayout1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6.xml"/></Relationships>
</file>

<file path=ppt/slides/_rels/slide57.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notesSlide" Target="../notesSlides/notesSlide57.xml"/><Relationship Id="rId16" Type="http://schemas.openxmlformats.org/officeDocument/2006/relationships/diagramColors" Target="../diagrams/colors8.xml"/><Relationship Id="rId1" Type="http://schemas.openxmlformats.org/officeDocument/2006/relationships/slideLayout" Target="../slideLayouts/slideLayout116.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6.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9.xml"/><Relationship Id="rId1" Type="http://schemas.openxmlformats.org/officeDocument/2006/relationships/slideLayout" Target="../slideLayouts/slideLayout109.xml"/><Relationship Id="rId6" Type="http://schemas.openxmlformats.org/officeDocument/2006/relationships/hyperlink" Target="https://www2.delwp.vic.gov.au/maps/digital-cadastre-modernisation-project/digital-cadastre-modernisation-project" TargetMode="External"/><Relationship Id="rId5" Type="http://schemas.openxmlformats.org/officeDocument/2006/relationships/hyperlink" Target="mailto:Susanna.Collis@delwp.vic.gov.au" TargetMode="External"/><Relationship Id="rId4" Type="http://schemas.openxmlformats.org/officeDocument/2006/relationships/hyperlink" Target="mailto:katherine.Williams@delwp.vic.gov.au"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8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82.xml"/></Relationships>
</file>

<file path=ppt/slides/_rels/slide96.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96.xml"/><Relationship Id="rId1" Type="http://schemas.openxmlformats.org/officeDocument/2006/relationships/slideLayout" Target="../slideLayouts/slideLayout8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8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8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8"/>
          <p:cNvSpPr>
            <a:spLocks noGrp="1" noChangeArrowheads="1"/>
          </p:cNvSpPr>
          <p:nvPr>
            <p:ph type="ctrTitle"/>
          </p:nvPr>
        </p:nvSpPr>
        <p:spPr>
          <a:xfrm>
            <a:off x="2355851" y="908050"/>
            <a:ext cx="5827713" cy="757238"/>
          </a:xfrm>
        </p:spPr>
        <p:txBody>
          <a:bodyPr/>
          <a:lstStyle/>
          <a:p>
            <a:pPr eaLnBrk="1" hangingPunct="1"/>
            <a:r>
              <a:rPr lang="en-AU" altLang="en-US" sz="4000" b="1" dirty="0">
                <a:latin typeface="Verdana" pitchFamily="34" charset="0"/>
                <a:ea typeface="Verdana" pitchFamily="34" charset="0"/>
                <a:cs typeface="Verdana" pitchFamily="34" charset="0"/>
              </a:rPr>
              <a:t>SPEAR</a:t>
            </a:r>
          </a:p>
        </p:txBody>
      </p:sp>
      <p:sp>
        <p:nvSpPr>
          <p:cNvPr id="33795" name="Rectangle 39"/>
          <p:cNvSpPr>
            <a:spLocks noGrp="1" noChangeArrowheads="1"/>
          </p:cNvSpPr>
          <p:nvPr>
            <p:ph type="subTitle" idx="1"/>
          </p:nvPr>
        </p:nvSpPr>
        <p:spPr>
          <a:xfrm>
            <a:off x="2355850" y="1750547"/>
            <a:ext cx="7340600" cy="576263"/>
          </a:xfrm>
        </p:spPr>
        <p:txBody>
          <a:bodyPr/>
          <a:lstStyle/>
          <a:p>
            <a:pPr eaLnBrk="1" hangingPunct="1"/>
            <a:r>
              <a:rPr lang="en-AU" altLang="en-US" sz="1400">
                <a:latin typeface="Verdana" pitchFamily="34" charset="0"/>
                <a:ea typeface="Verdana" pitchFamily="34" charset="0"/>
                <a:cs typeface="Verdana" pitchFamily="34" charset="0"/>
              </a:rPr>
              <a:t>Surveying and Planning through Electronic Applications and Referrals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a:t>100% Digital Lodgment</a:t>
            </a:r>
          </a:p>
        </p:txBody>
      </p:sp>
      <p:sp>
        <p:nvSpPr>
          <p:cNvPr id="3" name="Content Placeholder 2"/>
          <p:cNvSpPr>
            <a:spLocks noGrp="1"/>
          </p:cNvSpPr>
          <p:nvPr>
            <p:ph idx="1"/>
          </p:nvPr>
        </p:nvSpPr>
        <p:spPr>
          <a:xfrm>
            <a:off x="609600" y="2135189"/>
            <a:ext cx="10972800" cy="3990975"/>
          </a:xfrm>
        </p:spPr>
        <p:txBody>
          <a:bodyPr/>
          <a:lstStyle/>
          <a:p>
            <a:pPr marL="0" indent="0">
              <a:buNone/>
            </a:pPr>
            <a:r>
              <a:rPr lang="en-AU" sz="2400"/>
              <a:t>Subject to Registrar’s approval, it is </a:t>
            </a:r>
            <a:r>
              <a:rPr lang="en-AU" sz="2400" b="1"/>
              <a:t>proposed</a:t>
            </a:r>
            <a:r>
              <a:rPr lang="en-AU" sz="2400"/>
              <a:t> that Licensed Surveyors submit </a:t>
            </a:r>
            <a:r>
              <a:rPr lang="en-AU" sz="2400" b="1"/>
              <a:t>ALL</a:t>
            </a:r>
            <a:r>
              <a:rPr lang="en-AU" sz="2400"/>
              <a:t> plan and survey based applications in SPEAR from </a:t>
            </a:r>
            <a:r>
              <a:rPr lang="en-AU" sz="2400" i="1"/>
              <a:t>1 January 2020</a:t>
            </a:r>
          </a:p>
          <a:p>
            <a:pPr marL="0" indent="0">
              <a:buNone/>
            </a:pPr>
            <a:endParaRPr lang="en-AU" sz="2000"/>
          </a:p>
          <a:p>
            <a:pPr marL="0" indent="0">
              <a:buNone/>
            </a:pPr>
            <a:r>
              <a:rPr lang="en-AU" sz="2400"/>
              <a:t>Intention is, lodgments that are supported by paper plans and/or surveys will be refused by LUV after this </a:t>
            </a:r>
            <a:r>
              <a:rPr lang="en-AU" sz="2400" b="1"/>
              <a:t>proposed</a:t>
            </a:r>
            <a:r>
              <a:rPr lang="en-AU" sz="2400"/>
              <a:t> date</a:t>
            </a:r>
          </a:p>
          <a:p>
            <a:pPr marL="0" indent="0">
              <a:buNone/>
            </a:pPr>
            <a:endParaRPr lang="en-AU" sz="2000"/>
          </a:p>
          <a:p>
            <a:pPr marL="0" indent="0">
              <a:buNone/>
            </a:pPr>
            <a:endParaRPr lang="en-AU" sz="1600"/>
          </a:p>
          <a:p>
            <a:pPr marL="0" indent="0">
              <a:buNone/>
            </a:pPr>
            <a:endParaRPr lang="en-AU" sz="1600">
              <a:solidFill>
                <a:srgbClr val="FF0000"/>
              </a:solidFill>
            </a:endParaRPr>
          </a:p>
        </p:txBody>
      </p:sp>
    </p:spTree>
    <p:extLst>
      <p:ext uri="{BB962C8B-B14F-4D97-AF65-F5344CB8AC3E}">
        <p14:creationId xmlns:p14="http://schemas.microsoft.com/office/powerpoint/2010/main" val="29533802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a:t>Road name history/origin form</a:t>
            </a:r>
          </a:p>
        </p:txBody>
      </p:sp>
      <p:sp>
        <p:nvSpPr>
          <p:cNvPr id="4" name="Rectangle 3">
            <a:extLst>
              <a:ext uri="{FF2B5EF4-FFF2-40B4-BE49-F238E27FC236}">
                <a16:creationId xmlns:a16="http://schemas.microsoft.com/office/drawing/2014/main" id="{A8CC1907-2630-4534-940F-39376D0470C5}"/>
              </a:ext>
            </a:extLst>
          </p:cNvPr>
          <p:cNvSpPr/>
          <p:nvPr/>
        </p:nvSpPr>
        <p:spPr>
          <a:xfrm>
            <a:off x="2853206" y="5481230"/>
            <a:ext cx="5997101" cy="507831"/>
          </a:xfrm>
          <a:prstGeom prst="rect">
            <a:avLst/>
          </a:prstGeom>
        </p:spPr>
        <p:txBody>
          <a:bodyPr wrap="square">
            <a:spAutoFit/>
          </a:bodyPr>
          <a:lstStyle/>
          <a:p>
            <a:pPr fontAlgn="auto">
              <a:spcBef>
                <a:spcPts val="0"/>
              </a:spcBef>
              <a:spcAft>
                <a:spcPts val="0"/>
              </a:spcAft>
            </a:pPr>
            <a:r>
              <a:rPr lang="en-AU" sz="1350">
                <a:solidFill>
                  <a:srgbClr val="393838"/>
                </a:solidFill>
                <a:latin typeface="Arial"/>
              </a:rPr>
              <a:t>https://www.propertyandlandtitles.vic.gov.au/naming-places-features-and-roads/naming-rules-for-places-in-victoria</a:t>
            </a:r>
          </a:p>
        </p:txBody>
      </p:sp>
      <p:pic>
        <p:nvPicPr>
          <p:cNvPr id="5" name="Picture 4" descr="Image of Road name history/origin form">
            <a:extLst>
              <a:ext uri="{FF2B5EF4-FFF2-40B4-BE49-F238E27FC236}">
                <a16:creationId xmlns:a16="http://schemas.microsoft.com/office/drawing/2014/main" id="{B1C23037-F36B-4E3C-B76B-F6A509B086D2}"/>
              </a:ext>
            </a:extLst>
          </p:cNvPr>
          <p:cNvPicPr>
            <a:picLocks noChangeAspect="1"/>
          </p:cNvPicPr>
          <p:nvPr/>
        </p:nvPicPr>
        <p:blipFill>
          <a:blip r:embed="rId3"/>
          <a:stretch>
            <a:fillRect/>
          </a:stretch>
        </p:blipFill>
        <p:spPr>
          <a:xfrm>
            <a:off x="2913391" y="894180"/>
            <a:ext cx="7561868" cy="3977858"/>
          </a:xfrm>
          <a:prstGeom prst="rect">
            <a:avLst/>
          </a:prstGeom>
        </p:spPr>
      </p:pic>
    </p:spTree>
    <p:extLst>
      <p:ext uri="{BB962C8B-B14F-4D97-AF65-F5344CB8AC3E}">
        <p14:creationId xmlns:p14="http://schemas.microsoft.com/office/powerpoint/2010/main" val="30681263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11625" y="857251"/>
            <a:ext cx="7499176" cy="532594"/>
          </a:xfrm>
        </p:spPr>
        <p:txBody>
          <a:bodyPr/>
          <a:lstStyle/>
          <a:p>
            <a:r>
              <a:rPr lang="en-AU"/>
              <a:t>Naming rules for places in Victoria - 2016</a:t>
            </a:r>
          </a:p>
        </p:txBody>
      </p:sp>
      <p:sp>
        <p:nvSpPr>
          <p:cNvPr id="4" name="Content Placeholder 4">
            <a:extLst>
              <a:ext uri="{FF2B5EF4-FFF2-40B4-BE49-F238E27FC236}">
                <a16:creationId xmlns:a16="http://schemas.microsoft.com/office/drawing/2014/main" id="{89F64BA5-8AAA-47DA-8ABA-6324B17863DE}"/>
              </a:ext>
            </a:extLst>
          </p:cNvPr>
          <p:cNvSpPr txBox="1">
            <a:spLocks/>
          </p:cNvSpPr>
          <p:nvPr/>
        </p:nvSpPr>
        <p:spPr>
          <a:xfrm>
            <a:off x="2936679" y="3861050"/>
            <a:ext cx="6865757" cy="1566175"/>
          </a:xfrm>
          <a:prstGeom prst="rect">
            <a:avLst/>
          </a:prstGeom>
        </p:spPr>
        <p:txBody>
          <a:bodyPr vert="horz" lIns="68580" tIns="34290" rIns="68580" bIns="3429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fontAlgn="auto">
              <a:spcAft>
                <a:spcPts val="0"/>
              </a:spcAft>
            </a:pPr>
            <a:r>
              <a:rPr lang="en-AU" sz="2100">
                <a:solidFill>
                  <a:srgbClr val="393838"/>
                </a:solidFill>
                <a:hlinkClick r:id="rId3"/>
              </a:rPr>
              <a:t>3.2.1 Rural and urban addressing</a:t>
            </a:r>
          </a:p>
          <a:p>
            <a:pPr fontAlgn="auto">
              <a:spcAft>
                <a:spcPts val="0"/>
              </a:spcAft>
            </a:pPr>
            <a:r>
              <a:rPr lang="en-AU" sz="2100">
                <a:solidFill>
                  <a:srgbClr val="393838"/>
                </a:solidFill>
                <a:hlinkClick r:id="rId3"/>
              </a:rPr>
              <a:t>3.2.2 Extent: Road course and start and end points</a:t>
            </a:r>
          </a:p>
          <a:p>
            <a:pPr fontAlgn="auto">
              <a:spcAft>
                <a:spcPts val="0"/>
              </a:spcAft>
            </a:pPr>
            <a:r>
              <a:rPr lang="en-AU" sz="2100">
                <a:solidFill>
                  <a:srgbClr val="393838"/>
                </a:solidFill>
                <a:hlinkClick r:id="rId3"/>
              </a:rPr>
              <a:t>3.2.3 Road Types</a:t>
            </a:r>
          </a:p>
          <a:p>
            <a:pPr fontAlgn="auto">
              <a:spcAft>
                <a:spcPts val="0"/>
              </a:spcAft>
            </a:pPr>
            <a:r>
              <a:rPr lang="en-AU" sz="2100">
                <a:solidFill>
                  <a:srgbClr val="393838"/>
                </a:solidFill>
                <a:hlinkClick r:id="rId3"/>
              </a:rPr>
              <a:t>3.2.4 Unacceptable road names</a:t>
            </a:r>
          </a:p>
          <a:p>
            <a:pPr fontAlgn="auto">
              <a:spcAft>
                <a:spcPts val="0"/>
              </a:spcAft>
            </a:pPr>
            <a:r>
              <a:rPr lang="en-AU" sz="2100">
                <a:solidFill>
                  <a:srgbClr val="393838"/>
                </a:solidFill>
                <a:hlinkClick r:id="rId3"/>
              </a:rPr>
              <a:t>3.2.5 Obstructed or altered roads</a:t>
            </a:r>
            <a:endParaRPr lang="en-AU" sz="2100">
              <a:solidFill>
                <a:srgbClr val="393838"/>
              </a:solidFill>
            </a:endParaRPr>
          </a:p>
          <a:p>
            <a:pPr fontAlgn="auto">
              <a:spcAft>
                <a:spcPts val="0"/>
              </a:spcAft>
            </a:pPr>
            <a:endParaRPr lang="en-AU" sz="2100">
              <a:solidFill>
                <a:srgbClr val="393838"/>
              </a:solidFill>
            </a:endParaRPr>
          </a:p>
        </p:txBody>
      </p:sp>
      <p:pic>
        <p:nvPicPr>
          <p:cNvPr id="5" name="Picture 4" descr="Image of a road definition">
            <a:extLst>
              <a:ext uri="{FF2B5EF4-FFF2-40B4-BE49-F238E27FC236}">
                <a16:creationId xmlns:a16="http://schemas.microsoft.com/office/drawing/2014/main" id="{0FFF090D-9C3C-42DC-936C-5CB991EE152F}"/>
              </a:ext>
            </a:extLst>
          </p:cNvPr>
          <p:cNvPicPr>
            <a:picLocks noChangeAspect="1"/>
          </p:cNvPicPr>
          <p:nvPr/>
        </p:nvPicPr>
        <p:blipFill>
          <a:blip r:embed="rId4"/>
          <a:stretch>
            <a:fillRect/>
          </a:stretch>
        </p:blipFill>
        <p:spPr>
          <a:xfrm>
            <a:off x="2747629" y="1389845"/>
            <a:ext cx="6747704" cy="2201174"/>
          </a:xfrm>
          <a:prstGeom prst="rect">
            <a:avLst/>
          </a:prstGeom>
        </p:spPr>
      </p:pic>
    </p:spTree>
    <p:extLst>
      <p:ext uri="{BB962C8B-B14F-4D97-AF65-F5344CB8AC3E}">
        <p14:creationId xmlns:p14="http://schemas.microsoft.com/office/powerpoint/2010/main" val="36971642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Street types and description">
            <a:extLst>
              <a:ext uri="{FF2B5EF4-FFF2-40B4-BE49-F238E27FC236}">
                <a16:creationId xmlns:a16="http://schemas.microsoft.com/office/drawing/2014/main" id="{478A9ABB-DC23-4CA5-9D42-15D974669AE0}"/>
              </a:ext>
            </a:extLst>
          </p:cNvPr>
          <p:cNvPicPr>
            <a:picLocks noChangeAspect="1"/>
          </p:cNvPicPr>
          <p:nvPr/>
        </p:nvPicPr>
        <p:blipFill rotWithShape="1">
          <a:blip r:embed="rId3"/>
          <a:srcRect r="297"/>
          <a:stretch/>
        </p:blipFill>
        <p:spPr>
          <a:xfrm>
            <a:off x="1552913" y="4441490"/>
            <a:ext cx="9116912" cy="658820"/>
          </a:xfrm>
          <a:prstGeom prst="rect">
            <a:avLst/>
          </a:prstGeom>
        </p:spPr>
      </p:pic>
      <p:sp>
        <p:nvSpPr>
          <p:cNvPr id="6" name="Title 5"/>
          <p:cNvSpPr>
            <a:spLocks noGrp="1"/>
          </p:cNvSpPr>
          <p:nvPr>
            <p:ph type="title"/>
          </p:nvPr>
        </p:nvSpPr>
        <p:spPr/>
        <p:txBody>
          <a:bodyPr/>
          <a:lstStyle/>
          <a:p>
            <a:r>
              <a:rPr lang="en-AU"/>
              <a:t>Appendix A	Road types accepted for registration</a:t>
            </a:r>
          </a:p>
        </p:txBody>
      </p:sp>
      <p:pic>
        <p:nvPicPr>
          <p:cNvPr id="4" name="Picture 3" descr="Image of road types, abbreviation and description">
            <a:extLst>
              <a:ext uri="{FF2B5EF4-FFF2-40B4-BE49-F238E27FC236}">
                <a16:creationId xmlns:a16="http://schemas.microsoft.com/office/drawing/2014/main" id="{95BCFAD5-FA41-42F6-B47C-FE8CFBA7CD31}"/>
              </a:ext>
            </a:extLst>
          </p:cNvPr>
          <p:cNvPicPr>
            <a:picLocks noChangeAspect="1"/>
          </p:cNvPicPr>
          <p:nvPr/>
        </p:nvPicPr>
        <p:blipFill rotWithShape="1">
          <a:blip r:embed="rId4"/>
          <a:srcRect r="1173"/>
          <a:stretch/>
        </p:blipFill>
        <p:spPr>
          <a:xfrm>
            <a:off x="1524000" y="2003967"/>
            <a:ext cx="9144000" cy="993137"/>
          </a:xfrm>
          <a:prstGeom prst="rect">
            <a:avLst/>
          </a:prstGeom>
        </p:spPr>
      </p:pic>
      <p:pic>
        <p:nvPicPr>
          <p:cNvPr id="7" name="Picture 6" descr="Image of Crescent &amp; Drive abbreviations and descriptions">
            <a:extLst>
              <a:ext uri="{FF2B5EF4-FFF2-40B4-BE49-F238E27FC236}">
                <a16:creationId xmlns:a16="http://schemas.microsoft.com/office/drawing/2014/main" id="{BCD4BEF9-8846-4EA2-B382-797BBFD68D3D}"/>
              </a:ext>
            </a:extLst>
          </p:cNvPr>
          <p:cNvPicPr>
            <a:picLocks noChangeAspect="1"/>
          </p:cNvPicPr>
          <p:nvPr/>
        </p:nvPicPr>
        <p:blipFill>
          <a:blip r:embed="rId5"/>
          <a:stretch>
            <a:fillRect/>
          </a:stretch>
        </p:blipFill>
        <p:spPr>
          <a:xfrm>
            <a:off x="1524000" y="2997103"/>
            <a:ext cx="9116912" cy="1368152"/>
          </a:xfrm>
          <a:prstGeom prst="rect">
            <a:avLst/>
          </a:prstGeom>
        </p:spPr>
      </p:pic>
      <p:sp>
        <p:nvSpPr>
          <p:cNvPr id="8" name="Content Placeholder 4">
            <a:extLst>
              <a:ext uri="{FF2B5EF4-FFF2-40B4-BE49-F238E27FC236}">
                <a16:creationId xmlns:a16="http://schemas.microsoft.com/office/drawing/2014/main" id="{76C9638C-890D-4B33-BEE3-4A53547DB8FE}"/>
              </a:ext>
            </a:extLst>
          </p:cNvPr>
          <p:cNvSpPr txBox="1">
            <a:spLocks/>
          </p:cNvSpPr>
          <p:nvPr/>
        </p:nvSpPr>
        <p:spPr>
          <a:xfrm>
            <a:off x="1645090" y="5290460"/>
            <a:ext cx="8874732" cy="13689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fontAlgn="auto">
              <a:spcAft>
                <a:spcPts val="0"/>
              </a:spcAft>
              <a:buNone/>
            </a:pPr>
            <a:r>
              <a:rPr lang="en-AU">
                <a:solidFill>
                  <a:srgbClr val="393838"/>
                </a:solidFill>
              </a:rPr>
              <a:t>Appendix A is available online:</a:t>
            </a:r>
          </a:p>
          <a:p>
            <a:pPr marL="0" indent="0" fontAlgn="auto">
              <a:spcAft>
                <a:spcPts val="0"/>
              </a:spcAft>
              <a:buNone/>
            </a:pPr>
            <a:r>
              <a:rPr lang="en-AU">
                <a:solidFill>
                  <a:srgbClr val="393838"/>
                </a:solidFill>
                <a:hlinkClick r:id="rId6"/>
              </a:rPr>
              <a:t>https://www.propertyandlandtitles.vic.gov.au/naming-places-features-and-roads/naming-rules-for-places-in-victoria</a:t>
            </a:r>
            <a:endParaRPr lang="en-AU">
              <a:solidFill>
                <a:srgbClr val="393838"/>
              </a:solidFill>
            </a:endParaRPr>
          </a:p>
          <a:p>
            <a:pPr marL="0" indent="0" fontAlgn="auto">
              <a:spcAft>
                <a:spcPts val="0"/>
              </a:spcAft>
              <a:buNone/>
            </a:pPr>
            <a:endParaRPr lang="en-AU">
              <a:solidFill>
                <a:srgbClr val="393838"/>
              </a:solidFill>
            </a:endParaRPr>
          </a:p>
        </p:txBody>
      </p:sp>
      <p:sp>
        <p:nvSpPr>
          <p:cNvPr id="9" name="Text Placeholder 3">
            <a:extLst>
              <a:ext uri="{FF2B5EF4-FFF2-40B4-BE49-F238E27FC236}">
                <a16:creationId xmlns:a16="http://schemas.microsoft.com/office/drawing/2014/main" id="{E8600EEC-5035-44A7-B4E2-CE868B144BD8}"/>
              </a:ext>
            </a:extLst>
          </p:cNvPr>
          <p:cNvSpPr txBox="1">
            <a:spLocks/>
          </p:cNvSpPr>
          <p:nvPr/>
        </p:nvSpPr>
        <p:spPr>
          <a:xfrm>
            <a:off x="2711625" y="710125"/>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000" b="1"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pPr>
            <a:r>
              <a:rPr lang="en-AU" sz="2800">
                <a:solidFill>
                  <a:srgbClr val="00B2A9"/>
                </a:solidFill>
              </a:rPr>
              <a:t>Popular road types</a:t>
            </a:r>
          </a:p>
        </p:txBody>
      </p:sp>
      <p:pic>
        <p:nvPicPr>
          <p:cNvPr id="10" name="Picture 9" descr="Image of heading of table for popular road types">
            <a:extLst>
              <a:ext uri="{FF2B5EF4-FFF2-40B4-BE49-F238E27FC236}">
                <a16:creationId xmlns:a16="http://schemas.microsoft.com/office/drawing/2014/main" id="{C89CDF4B-6FC8-4E65-856F-4AE3DF2A53E7}"/>
              </a:ext>
            </a:extLst>
          </p:cNvPr>
          <p:cNvPicPr>
            <a:picLocks noChangeAspect="1"/>
          </p:cNvPicPr>
          <p:nvPr/>
        </p:nvPicPr>
        <p:blipFill rotWithShape="1">
          <a:blip r:embed="rId7"/>
          <a:srcRect t="-5789" r="2610" b="-1"/>
          <a:stretch/>
        </p:blipFill>
        <p:spPr>
          <a:xfrm>
            <a:off x="1524000" y="1364204"/>
            <a:ext cx="9144000" cy="592990"/>
          </a:xfrm>
          <a:prstGeom prst="rect">
            <a:avLst/>
          </a:prstGeom>
        </p:spPr>
      </p:pic>
    </p:spTree>
    <p:extLst>
      <p:ext uri="{BB962C8B-B14F-4D97-AF65-F5344CB8AC3E}">
        <p14:creationId xmlns:p14="http://schemas.microsoft.com/office/powerpoint/2010/main" val="41915995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What not to do - Duplication </a:t>
            </a:r>
          </a:p>
        </p:txBody>
      </p:sp>
      <p:pic>
        <p:nvPicPr>
          <p:cNvPr id="3" name="Picture 3" descr="A close up of a map&#10;&#10;Description generated with high confidence">
            <a:extLst>
              <a:ext uri="{FF2B5EF4-FFF2-40B4-BE49-F238E27FC236}">
                <a16:creationId xmlns:a16="http://schemas.microsoft.com/office/drawing/2014/main" id="{0F1D6D34-47B6-4FD7-93F0-3D60C0D63363}"/>
              </a:ext>
            </a:extLst>
          </p:cNvPr>
          <p:cNvPicPr>
            <a:picLocks noChangeAspect="1"/>
          </p:cNvPicPr>
          <p:nvPr/>
        </p:nvPicPr>
        <p:blipFill>
          <a:blip r:embed="rId3"/>
          <a:stretch>
            <a:fillRect/>
          </a:stretch>
        </p:blipFill>
        <p:spPr>
          <a:xfrm>
            <a:off x="3071004" y="757202"/>
            <a:ext cx="5518030" cy="5947445"/>
          </a:xfrm>
          <a:prstGeom prst="rect">
            <a:avLst/>
          </a:prstGeom>
        </p:spPr>
      </p:pic>
    </p:spTree>
    <p:extLst>
      <p:ext uri="{BB962C8B-B14F-4D97-AF65-F5344CB8AC3E}">
        <p14:creationId xmlns:p14="http://schemas.microsoft.com/office/powerpoint/2010/main" val="14333152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81ADD6-5E8E-4EE7-AA30-CC7653AE4FB4}"/>
              </a:ext>
            </a:extLst>
          </p:cNvPr>
          <p:cNvSpPr>
            <a:spLocks noGrp="1"/>
          </p:cNvSpPr>
          <p:nvPr>
            <p:ph type="title"/>
          </p:nvPr>
        </p:nvSpPr>
        <p:spPr/>
        <p:txBody>
          <a:bodyPr/>
          <a:lstStyle/>
          <a:p>
            <a:r>
              <a:rPr lang="en-AU"/>
              <a:t>Naming Common property / Driveways</a:t>
            </a:r>
          </a:p>
        </p:txBody>
      </p:sp>
      <p:pic>
        <p:nvPicPr>
          <p:cNvPr id="1026" name="Picture 2" descr="C:\Users\rb0s\AppData\Local\Temp\notes22C5C0\~b382878.TMP">
            <a:extLst>
              <a:ext uri="{FF2B5EF4-FFF2-40B4-BE49-F238E27FC236}">
                <a16:creationId xmlns:a16="http://schemas.microsoft.com/office/drawing/2014/main" id="{97072016-80D1-4815-A610-27979BCFA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584" y="1052736"/>
            <a:ext cx="7563272" cy="482295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038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EC1D8C-2897-4B94-BE6A-3CBFD460ABED}"/>
              </a:ext>
            </a:extLst>
          </p:cNvPr>
          <p:cNvSpPr>
            <a:spLocks noGrp="1"/>
          </p:cNvSpPr>
          <p:nvPr>
            <p:ph type="title"/>
          </p:nvPr>
        </p:nvSpPr>
        <p:spPr/>
        <p:txBody>
          <a:bodyPr/>
          <a:lstStyle/>
          <a:p>
            <a:r>
              <a:rPr lang="en-AU"/>
              <a:t>Naming Common property / Driveways</a:t>
            </a:r>
          </a:p>
        </p:txBody>
      </p:sp>
      <p:pic>
        <p:nvPicPr>
          <p:cNvPr id="4" name="Picture 3" descr="Aerial image of housing estate">
            <a:extLst>
              <a:ext uri="{FF2B5EF4-FFF2-40B4-BE49-F238E27FC236}">
                <a16:creationId xmlns:a16="http://schemas.microsoft.com/office/drawing/2014/main" id="{4763C9D5-D09A-47EB-8882-B416AA8E7222}"/>
              </a:ext>
            </a:extLst>
          </p:cNvPr>
          <p:cNvPicPr>
            <a:picLocks noChangeAspect="1"/>
          </p:cNvPicPr>
          <p:nvPr/>
        </p:nvPicPr>
        <p:blipFill>
          <a:blip r:embed="rId3"/>
          <a:stretch>
            <a:fillRect/>
          </a:stretch>
        </p:blipFill>
        <p:spPr>
          <a:xfrm>
            <a:off x="2351584" y="836712"/>
            <a:ext cx="7660010" cy="5785946"/>
          </a:xfrm>
          <a:prstGeom prst="rect">
            <a:avLst/>
          </a:prstGeom>
          <a:ln>
            <a:solidFill>
              <a:schemeClr val="tx1"/>
            </a:solidFill>
          </a:ln>
        </p:spPr>
      </p:pic>
    </p:spTree>
    <p:extLst>
      <p:ext uri="{BB962C8B-B14F-4D97-AF65-F5344CB8AC3E}">
        <p14:creationId xmlns:p14="http://schemas.microsoft.com/office/powerpoint/2010/main" val="18877843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EEEEF-CE60-41E3-9A55-0B6E8C0A2CD9}"/>
              </a:ext>
            </a:extLst>
          </p:cNvPr>
          <p:cNvSpPr>
            <a:spLocks noGrp="1"/>
          </p:cNvSpPr>
          <p:nvPr>
            <p:ph type="title"/>
          </p:nvPr>
        </p:nvSpPr>
        <p:spPr/>
        <p:txBody>
          <a:bodyPr/>
          <a:lstStyle/>
          <a:p>
            <a:r>
              <a:rPr lang="en-AU" dirty="0"/>
              <a:t>Complex sites</a:t>
            </a:r>
          </a:p>
        </p:txBody>
      </p:sp>
      <p:pic>
        <p:nvPicPr>
          <p:cNvPr id="4" name="Picture 3" descr="Aerial image of housing  with roads highlighted ">
            <a:extLst>
              <a:ext uri="{FF2B5EF4-FFF2-40B4-BE49-F238E27FC236}">
                <a16:creationId xmlns:a16="http://schemas.microsoft.com/office/drawing/2014/main" id="{CDB26129-5B90-4228-8A4E-3DAF7189E512}"/>
              </a:ext>
            </a:extLst>
          </p:cNvPr>
          <p:cNvPicPr>
            <a:picLocks noChangeAspect="1"/>
          </p:cNvPicPr>
          <p:nvPr/>
        </p:nvPicPr>
        <p:blipFill>
          <a:blip r:embed="rId2"/>
          <a:stretch>
            <a:fillRect/>
          </a:stretch>
        </p:blipFill>
        <p:spPr>
          <a:xfrm>
            <a:off x="2423593" y="980729"/>
            <a:ext cx="7659873" cy="5358759"/>
          </a:xfrm>
          <a:prstGeom prst="rect">
            <a:avLst/>
          </a:prstGeom>
        </p:spPr>
      </p:pic>
    </p:spTree>
    <p:extLst>
      <p:ext uri="{BB962C8B-B14F-4D97-AF65-F5344CB8AC3E}">
        <p14:creationId xmlns:p14="http://schemas.microsoft.com/office/powerpoint/2010/main" val="36934841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4DF7C7-54C4-47F1-9421-2005236BEFD7}"/>
              </a:ext>
            </a:extLst>
          </p:cNvPr>
          <p:cNvSpPr>
            <a:spLocks noGrp="1"/>
          </p:cNvSpPr>
          <p:nvPr>
            <p:ph idx="1"/>
          </p:nvPr>
        </p:nvSpPr>
        <p:spPr/>
        <p:txBody>
          <a:bodyPr vert="horz" lIns="91440" tIns="45720" rIns="91440" bIns="45720" rtlCol="0" anchor="t">
            <a:normAutofit/>
          </a:bodyPr>
          <a:lstStyle/>
          <a:p>
            <a:r>
              <a:rPr lang="en-US" dirty="0">
                <a:latin typeface="Arial"/>
                <a:cs typeface="Arial"/>
              </a:rPr>
              <a:t>4.6.1 enduring road names</a:t>
            </a:r>
            <a:endParaRPr lang="en-US" dirty="0"/>
          </a:p>
          <a:p>
            <a:pPr lvl="1"/>
            <a:r>
              <a:rPr lang="en-US" dirty="0">
                <a:latin typeface="Arial"/>
                <a:cs typeface="Arial"/>
              </a:rPr>
              <a:t>Road names are intended to be enduring and shall only be changed when necessary.</a:t>
            </a:r>
          </a:p>
          <a:p>
            <a:pPr marL="457200" lvl="1" indent="0">
              <a:buNone/>
            </a:pPr>
            <a:endParaRPr lang="en-US" dirty="0">
              <a:latin typeface="Arial"/>
              <a:cs typeface="Arial"/>
            </a:endParaRPr>
          </a:p>
          <a:p>
            <a:pPr marL="457200" lvl="1" indent="0">
              <a:buNone/>
            </a:pPr>
            <a:endParaRPr lang="en-US" dirty="0">
              <a:latin typeface="Arial"/>
              <a:cs typeface="Arial"/>
            </a:endParaRPr>
          </a:p>
          <a:p>
            <a:pPr marL="361950" lvl="1">
              <a:buFont typeface="Arial" panose="020B0604020202020204" pitchFamily="34" charset="0"/>
              <a:buChar char="•"/>
            </a:pPr>
            <a:r>
              <a:rPr lang="en-AU" sz="2400" dirty="0">
                <a:latin typeface="Arial"/>
                <a:cs typeface="Arial"/>
              </a:rPr>
              <a:t>Resolution</a:t>
            </a:r>
          </a:p>
          <a:p>
            <a:pPr marL="723900" lvl="1" indent="-361950">
              <a:buNone/>
            </a:pPr>
            <a:r>
              <a:rPr lang="en-AU" sz="2400" dirty="0">
                <a:latin typeface="Arial"/>
                <a:cs typeface="Arial"/>
              </a:rPr>
              <a:t>-	</a:t>
            </a:r>
            <a:r>
              <a:rPr lang="en-AU" sz="2200" dirty="0">
                <a:latin typeface="Arial"/>
                <a:cs typeface="Arial"/>
              </a:rPr>
              <a:t>importance of geographical names as part of a nation’s historical and cultural heritage.</a:t>
            </a:r>
            <a:endParaRPr lang="en-US" sz="2200" dirty="0">
              <a:latin typeface="Arial"/>
              <a:cs typeface="Arial"/>
            </a:endParaRPr>
          </a:p>
          <a:p>
            <a:pPr marL="457200" lvl="1" indent="0">
              <a:buNone/>
            </a:pPr>
            <a:endParaRPr lang="en-US" dirty="0">
              <a:latin typeface="Arial"/>
              <a:cs typeface="Arial"/>
            </a:endParaRPr>
          </a:p>
          <a:p>
            <a:pPr lvl="1">
              <a:buChar char="•"/>
            </a:pPr>
            <a:endParaRPr lang="en-US" dirty="0">
              <a:latin typeface="Arial"/>
              <a:cs typeface="Arial"/>
            </a:endParaRPr>
          </a:p>
        </p:txBody>
      </p:sp>
      <p:sp>
        <p:nvSpPr>
          <p:cNvPr id="3" name="Title 2">
            <a:extLst>
              <a:ext uri="{FF2B5EF4-FFF2-40B4-BE49-F238E27FC236}">
                <a16:creationId xmlns:a16="http://schemas.microsoft.com/office/drawing/2014/main" id="{56593E89-4F94-44A1-A5E7-0689429591A2}"/>
              </a:ext>
            </a:extLst>
          </p:cNvPr>
          <p:cNvSpPr>
            <a:spLocks noGrp="1"/>
          </p:cNvSpPr>
          <p:nvPr>
            <p:ph type="title"/>
          </p:nvPr>
        </p:nvSpPr>
        <p:spPr/>
        <p:txBody>
          <a:bodyPr/>
          <a:lstStyle/>
          <a:p>
            <a:r>
              <a:rPr lang="en-US" dirty="0">
                <a:latin typeface="Arial"/>
                <a:cs typeface="Arial"/>
              </a:rPr>
              <a:t>Australian Standard AS4819:2011 &amp; UNGEGN </a:t>
            </a:r>
            <a:endParaRPr lang="en-US" dirty="0"/>
          </a:p>
        </p:txBody>
      </p:sp>
    </p:spTree>
    <p:extLst>
      <p:ext uri="{BB962C8B-B14F-4D97-AF65-F5344CB8AC3E}">
        <p14:creationId xmlns:p14="http://schemas.microsoft.com/office/powerpoint/2010/main" val="10063697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Commercial names – inappropriate names</a:t>
            </a:r>
          </a:p>
        </p:txBody>
      </p:sp>
      <p:pic>
        <p:nvPicPr>
          <p:cNvPr id="3" name="Picture 2">
            <a:extLst>
              <a:ext uri="{FF2B5EF4-FFF2-40B4-BE49-F238E27FC236}">
                <a16:creationId xmlns:a16="http://schemas.microsoft.com/office/drawing/2014/main" id="{B66360BE-41DF-453A-A116-CCD7F28DC1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03512" y="710126"/>
            <a:ext cx="1276350" cy="828675"/>
          </a:xfrm>
          <a:prstGeom prst="rect">
            <a:avLst/>
          </a:prstGeom>
        </p:spPr>
      </p:pic>
      <p:pic>
        <p:nvPicPr>
          <p:cNvPr id="4" name="Picture 3" descr="Image of newspaper article re street name">
            <a:extLst>
              <a:ext uri="{FF2B5EF4-FFF2-40B4-BE49-F238E27FC236}">
                <a16:creationId xmlns:a16="http://schemas.microsoft.com/office/drawing/2014/main" id="{A0976FEE-6838-4649-87C0-6BF2D084DF1D}"/>
              </a:ext>
            </a:extLst>
          </p:cNvPr>
          <p:cNvPicPr>
            <a:picLocks noChangeAspect="1"/>
          </p:cNvPicPr>
          <p:nvPr/>
        </p:nvPicPr>
        <p:blipFill>
          <a:blip r:embed="rId4"/>
          <a:stretch>
            <a:fillRect/>
          </a:stretch>
        </p:blipFill>
        <p:spPr>
          <a:xfrm>
            <a:off x="3071665" y="710126"/>
            <a:ext cx="5895975" cy="923925"/>
          </a:xfrm>
          <a:prstGeom prst="rect">
            <a:avLst/>
          </a:prstGeom>
        </p:spPr>
      </p:pic>
      <p:pic>
        <p:nvPicPr>
          <p:cNvPr id="5" name="Picture 4">
            <a:extLst>
              <a:ext uri="{FF2B5EF4-FFF2-40B4-BE49-F238E27FC236}">
                <a16:creationId xmlns:a16="http://schemas.microsoft.com/office/drawing/2014/main" id="{12C440DF-5902-482E-BABA-9B332916EF6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560135" y="2248925"/>
            <a:ext cx="3790950" cy="1047750"/>
          </a:xfrm>
          <a:prstGeom prst="rect">
            <a:avLst/>
          </a:prstGeom>
        </p:spPr>
      </p:pic>
      <p:pic>
        <p:nvPicPr>
          <p:cNvPr id="7" name="Picture 6" descr="Image on newspaper article re street name">
            <a:extLst>
              <a:ext uri="{FF2B5EF4-FFF2-40B4-BE49-F238E27FC236}">
                <a16:creationId xmlns:a16="http://schemas.microsoft.com/office/drawing/2014/main" id="{7D0D6F28-D22F-4E45-94FC-5DA992BEF1E8}"/>
              </a:ext>
            </a:extLst>
          </p:cNvPr>
          <p:cNvPicPr>
            <a:picLocks noChangeAspect="1"/>
          </p:cNvPicPr>
          <p:nvPr/>
        </p:nvPicPr>
        <p:blipFill>
          <a:blip r:embed="rId6"/>
          <a:stretch>
            <a:fillRect/>
          </a:stretch>
        </p:blipFill>
        <p:spPr>
          <a:xfrm>
            <a:off x="5501791" y="2289529"/>
            <a:ext cx="4968552" cy="629462"/>
          </a:xfrm>
          <a:prstGeom prst="rect">
            <a:avLst/>
          </a:prstGeom>
        </p:spPr>
      </p:pic>
      <p:pic>
        <p:nvPicPr>
          <p:cNvPr id="8" name="Picture 7">
            <a:extLst>
              <a:ext uri="{FF2B5EF4-FFF2-40B4-BE49-F238E27FC236}">
                <a16:creationId xmlns:a16="http://schemas.microsoft.com/office/drawing/2014/main" id="{8A201DC2-47EA-450C-9A45-E8530E7807D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761318" y="4597560"/>
            <a:ext cx="1733550" cy="733425"/>
          </a:xfrm>
          <a:prstGeom prst="rect">
            <a:avLst/>
          </a:prstGeom>
        </p:spPr>
      </p:pic>
      <p:pic>
        <p:nvPicPr>
          <p:cNvPr id="9" name="Picture 8" descr="Image of newspaper article re street name">
            <a:extLst>
              <a:ext uri="{FF2B5EF4-FFF2-40B4-BE49-F238E27FC236}">
                <a16:creationId xmlns:a16="http://schemas.microsoft.com/office/drawing/2014/main" id="{63743296-27F1-4064-86CF-E7F207CC0094}"/>
              </a:ext>
            </a:extLst>
          </p:cNvPr>
          <p:cNvPicPr>
            <a:picLocks noChangeAspect="1"/>
          </p:cNvPicPr>
          <p:nvPr/>
        </p:nvPicPr>
        <p:blipFill>
          <a:blip r:embed="rId8"/>
          <a:stretch>
            <a:fillRect/>
          </a:stretch>
        </p:blipFill>
        <p:spPr>
          <a:xfrm>
            <a:off x="4988725" y="4164198"/>
            <a:ext cx="5219700" cy="1619250"/>
          </a:xfrm>
          <a:prstGeom prst="rect">
            <a:avLst/>
          </a:prstGeom>
        </p:spPr>
      </p:pic>
      <p:sp>
        <p:nvSpPr>
          <p:cNvPr id="10" name="Rectangle 9">
            <a:extLst>
              <a:ext uri="{FF2B5EF4-FFF2-40B4-BE49-F238E27FC236}">
                <a16:creationId xmlns:a16="http://schemas.microsoft.com/office/drawing/2014/main" id="{BB5D9482-9EC4-4E94-B061-5E4EB137BED3}"/>
              </a:ext>
            </a:extLst>
          </p:cNvPr>
          <p:cNvSpPr/>
          <p:nvPr/>
        </p:nvSpPr>
        <p:spPr>
          <a:xfrm>
            <a:off x="1649760" y="5783448"/>
            <a:ext cx="8838728" cy="923330"/>
          </a:xfrm>
          <a:prstGeom prst="rect">
            <a:avLst/>
          </a:prstGeom>
        </p:spPr>
        <p:txBody>
          <a:bodyPr wrap="square">
            <a:spAutoFit/>
          </a:bodyPr>
          <a:lstStyle/>
          <a:p>
            <a:pPr fontAlgn="auto">
              <a:spcBef>
                <a:spcPts val="0"/>
              </a:spcBef>
              <a:spcAft>
                <a:spcPts val="0"/>
              </a:spcAft>
            </a:pPr>
            <a:r>
              <a:rPr lang="en-AU">
                <a:solidFill>
                  <a:srgbClr val="393838"/>
                </a:solidFill>
                <a:latin typeface="Arial"/>
              </a:rPr>
              <a:t>http://www.geelongadvertiser.com.au/news/geelong/geelongs-new-game-of-thronesinspired-suburb-banned-from-naming-a-street-after-cersei-and-jaime-lannister/news-story/fedf49dffd7623e5eefbb43984cf45b6</a:t>
            </a:r>
          </a:p>
        </p:txBody>
      </p:sp>
      <p:sp>
        <p:nvSpPr>
          <p:cNvPr id="11" name="Rectangle 10">
            <a:extLst>
              <a:ext uri="{FF2B5EF4-FFF2-40B4-BE49-F238E27FC236}">
                <a16:creationId xmlns:a16="http://schemas.microsoft.com/office/drawing/2014/main" id="{3E1C2DA7-B56D-4015-B97C-B13394B38A5A}"/>
              </a:ext>
            </a:extLst>
          </p:cNvPr>
          <p:cNvSpPr/>
          <p:nvPr/>
        </p:nvSpPr>
        <p:spPr>
          <a:xfrm>
            <a:off x="1582142" y="3325489"/>
            <a:ext cx="8838728" cy="646331"/>
          </a:xfrm>
          <a:prstGeom prst="rect">
            <a:avLst/>
          </a:prstGeom>
        </p:spPr>
        <p:txBody>
          <a:bodyPr wrap="square">
            <a:spAutoFit/>
          </a:bodyPr>
          <a:lstStyle/>
          <a:p>
            <a:pPr fontAlgn="auto">
              <a:spcBef>
                <a:spcPts val="0"/>
              </a:spcBef>
              <a:spcAft>
                <a:spcPts val="0"/>
              </a:spcAft>
            </a:pPr>
            <a:r>
              <a:rPr lang="en-AU">
                <a:solidFill>
                  <a:srgbClr val="393838"/>
                </a:solidFill>
                <a:latin typeface="Arial"/>
              </a:rPr>
              <a:t>https://www.theguardian.com/tv-and-radio/2017/aug/24/australia-geelong-names-streets-after-game-of-thrones-characters</a:t>
            </a:r>
          </a:p>
        </p:txBody>
      </p:sp>
      <p:sp>
        <p:nvSpPr>
          <p:cNvPr id="12" name="Rectangle 11">
            <a:extLst>
              <a:ext uri="{FF2B5EF4-FFF2-40B4-BE49-F238E27FC236}">
                <a16:creationId xmlns:a16="http://schemas.microsoft.com/office/drawing/2014/main" id="{A88A4C1C-1A6F-482C-BD7D-3427FBF4B7D7}"/>
              </a:ext>
            </a:extLst>
          </p:cNvPr>
          <p:cNvSpPr/>
          <p:nvPr/>
        </p:nvSpPr>
        <p:spPr>
          <a:xfrm>
            <a:off x="1665491" y="1536411"/>
            <a:ext cx="7742877" cy="369332"/>
          </a:xfrm>
          <a:prstGeom prst="rect">
            <a:avLst/>
          </a:prstGeom>
        </p:spPr>
        <p:txBody>
          <a:bodyPr wrap="square">
            <a:spAutoFit/>
          </a:bodyPr>
          <a:lstStyle/>
          <a:p>
            <a:pPr fontAlgn="auto">
              <a:spcBef>
                <a:spcPts val="0"/>
              </a:spcBef>
              <a:spcAft>
                <a:spcPts val="0"/>
              </a:spcAft>
            </a:pPr>
            <a:r>
              <a:rPr lang="en-AU">
                <a:solidFill>
                  <a:srgbClr val="393838"/>
                </a:solidFill>
                <a:latin typeface="Arial"/>
              </a:rPr>
              <a:t>http://www.bbc.com/news/world-australia-41035706</a:t>
            </a:r>
          </a:p>
        </p:txBody>
      </p:sp>
    </p:spTree>
    <p:extLst>
      <p:ext uri="{BB962C8B-B14F-4D97-AF65-F5344CB8AC3E}">
        <p14:creationId xmlns:p14="http://schemas.microsoft.com/office/powerpoint/2010/main" val="13009898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mage of Road naming reference guide for land surveyors">
            <a:extLst>
              <a:ext uri="{FF2B5EF4-FFF2-40B4-BE49-F238E27FC236}">
                <a16:creationId xmlns:a16="http://schemas.microsoft.com/office/drawing/2014/main" id="{13650C66-3F3C-46ED-92D3-02D9A66F55DF}"/>
              </a:ext>
            </a:extLst>
          </p:cNvPr>
          <p:cNvPicPr>
            <a:picLocks noGrp="1" noChangeAspect="1"/>
          </p:cNvPicPr>
          <p:nvPr>
            <p:ph sz="half" idx="2"/>
          </p:nvPr>
        </p:nvPicPr>
        <p:blipFill>
          <a:blip r:embed="rId3"/>
          <a:stretch>
            <a:fillRect/>
          </a:stretch>
        </p:blipFill>
        <p:spPr>
          <a:xfrm>
            <a:off x="2652093" y="1412937"/>
            <a:ext cx="3403141" cy="4587815"/>
          </a:xfrm>
          <a:prstGeom prst="rect">
            <a:avLst/>
          </a:prstGeom>
        </p:spPr>
      </p:pic>
      <p:sp>
        <p:nvSpPr>
          <p:cNvPr id="4" name="Text Placeholder 3">
            <a:extLst>
              <a:ext uri="{FF2B5EF4-FFF2-40B4-BE49-F238E27FC236}">
                <a16:creationId xmlns:a16="http://schemas.microsoft.com/office/drawing/2014/main" id="{3DFA145F-5BE4-4EF3-B4C1-9311DB09A8CD}"/>
              </a:ext>
            </a:extLst>
          </p:cNvPr>
          <p:cNvSpPr>
            <a:spLocks noGrp="1"/>
          </p:cNvSpPr>
          <p:nvPr>
            <p:ph type="body" sz="quarter" idx="3"/>
          </p:nvPr>
        </p:nvSpPr>
        <p:spPr/>
        <p:txBody>
          <a:bodyPr/>
          <a:lstStyle/>
          <a:p>
            <a:r>
              <a:rPr lang="en-AU"/>
              <a:t>Road naming</a:t>
            </a:r>
          </a:p>
        </p:txBody>
      </p:sp>
      <p:sp>
        <p:nvSpPr>
          <p:cNvPr id="5" name="Content Placeholder 4">
            <a:extLst>
              <a:ext uri="{FF2B5EF4-FFF2-40B4-BE49-F238E27FC236}">
                <a16:creationId xmlns:a16="http://schemas.microsoft.com/office/drawing/2014/main" id="{30EB34F2-B055-4915-A7FF-EECD139C0EBE}"/>
              </a:ext>
            </a:extLst>
          </p:cNvPr>
          <p:cNvSpPr>
            <a:spLocks noGrp="1"/>
          </p:cNvSpPr>
          <p:nvPr>
            <p:ph sz="quarter" idx="4"/>
          </p:nvPr>
        </p:nvSpPr>
        <p:spPr/>
        <p:txBody>
          <a:bodyPr/>
          <a:lstStyle/>
          <a:p>
            <a:r>
              <a:rPr lang="en-AU"/>
              <a:t>Available online:</a:t>
            </a:r>
          </a:p>
          <a:p>
            <a:pPr marL="0" indent="0">
              <a:buNone/>
            </a:pPr>
            <a:r>
              <a:rPr lang="en-AU">
                <a:hlinkClick r:id="rId4"/>
              </a:rPr>
              <a:t>https://www.propertyandlandtitles.vic.gov.au/naming-places-features-and-roads/naming-rules-for-places-in-victoria</a:t>
            </a:r>
            <a:endParaRPr lang="en-AU"/>
          </a:p>
          <a:p>
            <a:pPr marL="0" indent="0">
              <a:buNone/>
            </a:pPr>
            <a:endParaRPr lang="en-AU"/>
          </a:p>
        </p:txBody>
      </p:sp>
      <p:sp>
        <p:nvSpPr>
          <p:cNvPr id="6" name="Title 5">
            <a:extLst>
              <a:ext uri="{FF2B5EF4-FFF2-40B4-BE49-F238E27FC236}">
                <a16:creationId xmlns:a16="http://schemas.microsoft.com/office/drawing/2014/main" id="{24C33497-DEC8-4670-940C-57293AF45C97}"/>
              </a:ext>
            </a:extLst>
          </p:cNvPr>
          <p:cNvSpPr>
            <a:spLocks noGrp="1"/>
          </p:cNvSpPr>
          <p:nvPr>
            <p:ph type="title"/>
          </p:nvPr>
        </p:nvSpPr>
        <p:spPr/>
        <p:txBody>
          <a:bodyPr/>
          <a:lstStyle/>
          <a:p>
            <a:r>
              <a:rPr lang="en-AU"/>
              <a:t>Quick reference guide for land surveyors</a:t>
            </a:r>
          </a:p>
        </p:txBody>
      </p:sp>
    </p:spTree>
    <p:extLst>
      <p:ext uri="{BB962C8B-B14F-4D97-AF65-F5344CB8AC3E}">
        <p14:creationId xmlns:p14="http://schemas.microsoft.com/office/powerpoint/2010/main" val="2168308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a:t>100% Digital Lodgment</a:t>
            </a:r>
          </a:p>
        </p:txBody>
      </p:sp>
      <p:sp>
        <p:nvSpPr>
          <p:cNvPr id="3" name="Content Placeholder 2"/>
          <p:cNvSpPr>
            <a:spLocks noGrp="1"/>
          </p:cNvSpPr>
          <p:nvPr>
            <p:ph idx="1"/>
          </p:nvPr>
        </p:nvSpPr>
        <p:spPr/>
        <p:txBody>
          <a:bodyPr/>
          <a:lstStyle/>
          <a:p>
            <a:pPr marL="0" indent="0">
              <a:buNone/>
            </a:pPr>
            <a:r>
              <a:rPr lang="en-AU" sz="2400"/>
              <a:t>Registrar will update the Registrar’s Requirements that plans and surveys are submitted in SPEAR</a:t>
            </a:r>
            <a:endParaRPr lang="en-AU" sz="2000"/>
          </a:p>
          <a:p>
            <a:pPr marL="0" indent="0">
              <a:buNone/>
            </a:pPr>
            <a:endParaRPr lang="en-AU" sz="2400"/>
          </a:p>
          <a:p>
            <a:pPr marL="0" indent="0">
              <a:buNone/>
            </a:pPr>
            <a:r>
              <a:rPr lang="en-AU" sz="2400"/>
              <a:t>This applies to all applications supported in SPEAR under the following Acts:</a:t>
            </a:r>
            <a:endParaRPr lang="en-AU" sz="2000"/>
          </a:p>
          <a:p>
            <a:r>
              <a:rPr lang="en-AU" sz="2000"/>
              <a:t>Subdivision Act 1988</a:t>
            </a:r>
          </a:p>
          <a:p>
            <a:r>
              <a:rPr lang="en-AU" sz="2000"/>
              <a:t>Transfer of Land Act 1958</a:t>
            </a:r>
          </a:p>
          <a:p>
            <a:r>
              <a:rPr lang="en-AU" sz="2000"/>
              <a:t>Local Government Act 1989 </a:t>
            </a:r>
          </a:p>
          <a:p>
            <a:pPr marL="0" indent="0">
              <a:buNone/>
            </a:pPr>
            <a:endParaRPr lang="en-AU" sz="1600"/>
          </a:p>
          <a:p>
            <a:pPr marL="0" indent="0">
              <a:buNone/>
            </a:pPr>
            <a:endParaRPr lang="en-AU" sz="1600">
              <a:solidFill>
                <a:srgbClr val="FF0000"/>
              </a:solidFill>
            </a:endParaRPr>
          </a:p>
        </p:txBody>
      </p:sp>
    </p:spTree>
    <p:extLst>
      <p:ext uri="{BB962C8B-B14F-4D97-AF65-F5344CB8AC3E}">
        <p14:creationId xmlns:p14="http://schemas.microsoft.com/office/powerpoint/2010/main" val="31961333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VICNAMES – The Register of Geographic Names</a:t>
            </a:r>
            <a:endParaRPr lang="en-AU"/>
          </a:p>
        </p:txBody>
      </p:sp>
      <p:sp>
        <p:nvSpPr>
          <p:cNvPr id="23" name="Content Placeholder 2"/>
          <p:cNvSpPr txBox="1">
            <a:spLocks/>
          </p:cNvSpPr>
          <p:nvPr/>
        </p:nvSpPr>
        <p:spPr>
          <a:xfrm>
            <a:off x="3071664" y="1970838"/>
            <a:ext cx="4428492" cy="1620180"/>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fontAlgn="auto">
              <a:spcAft>
                <a:spcPts val="0"/>
              </a:spcAft>
            </a:pPr>
            <a:r>
              <a:rPr lang="en-AU" sz="1350">
                <a:solidFill>
                  <a:srgbClr val="393838"/>
                </a:solidFill>
                <a:hlinkClick r:id="rId3"/>
              </a:rPr>
              <a:t>Register of Geographic Names - VICNAMES</a:t>
            </a:r>
            <a:endParaRPr lang="en-AU" sz="1350">
              <a:solidFill>
                <a:srgbClr val="393838"/>
              </a:solidFill>
            </a:endParaRPr>
          </a:p>
          <a:p>
            <a:pPr fontAlgn="auto">
              <a:spcAft>
                <a:spcPts val="0"/>
              </a:spcAft>
            </a:pPr>
            <a:r>
              <a:rPr lang="en-AU" sz="1500">
                <a:solidFill>
                  <a:srgbClr val="393838"/>
                </a:solidFill>
              </a:rPr>
              <a:t>How to</a:t>
            </a:r>
          </a:p>
          <a:p>
            <a:pPr fontAlgn="auto">
              <a:spcAft>
                <a:spcPts val="0"/>
              </a:spcAft>
            </a:pPr>
            <a:endParaRPr lang="en-AU" sz="1350">
              <a:solidFill>
                <a:srgbClr val="393838"/>
              </a:solidFill>
            </a:endParaRPr>
          </a:p>
          <a:p>
            <a:pPr marL="0" indent="0" fontAlgn="auto">
              <a:spcAft>
                <a:spcPts val="0"/>
              </a:spcAft>
              <a:buNone/>
            </a:pPr>
            <a:endParaRPr lang="en-AU" sz="1500">
              <a:solidFill>
                <a:srgbClr val="393838"/>
              </a:solidFill>
            </a:endParaRPr>
          </a:p>
        </p:txBody>
      </p:sp>
      <p:pic>
        <p:nvPicPr>
          <p:cNvPr id="12291" name="Picture 3" descr="Image of Guide to VICNAM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2174" y="1484786"/>
            <a:ext cx="1647810" cy="2407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descr="Image of content table of Guide to VICNAM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2175" y="3963467"/>
            <a:ext cx="1791862"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Image of website for Geographic Names ">
            <a:extLst>
              <a:ext uri="{FF2B5EF4-FFF2-40B4-BE49-F238E27FC236}">
                <a16:creationId xmlns:a16="http://schemas.microsoft.com/office/drawing/2014/main" id="{68B7FAE1-A863-4D91-8B8C-6F5E81145EE6}"/>
              </a:ext>
            </a:extLst>
          </p:cNvPr>
          <p:cNvPicPr>
            <a:picLocks noChangeAspect="1"/>
          </p:cNvPicPr>
          <p:nvPr/>
        </p:nvPicPr>
        <p:blipFill>
          <a:blip r:embed="rId6"/>
          <a:stretch>
            <a:fillRect/>
          </a:stretch>
        </p:blipFill>
        <p:spPr>
          <a:xfrm>
            <a:off x="2775012" y="3591019"/>
            <a:ext cx="4887162" cy="2332094"/>
          </a:xfrm>
          <a:prstGeom prst="rect">
            <a:avLst/>
          </a:prstGeom>
        </p:spPr>
      </p:pic>
    </p:spTree>
    <p:extLst>
      <p:ext uri="{BB962C8B-B14F-4D97-AF65-F5344CB8AC3E}">
        <p14:creationId xmlns:p14="http://schemas.microsoft.com/office/powerpoint/2010/main" val="28913283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73ADEE-7B83-456F-B2BD-F90EF4B443A4}"/>
              </a:ext>
            </a:extLst>
          </p:cNvPr>
          <p:cNvSpPr>
            <a:spLocks noGrp="1"/>
          </p:cNvSpPr>
          <p:nvPr>
            <p:ph sz="half" idx="2"/>
          </p:nvPr>
        </p:nvSpPr>
        <p:spPr>
          <a:xfrm>
            <a:off x="2667000" y="1389844"/>
            <a:ext cx="6858000" cy="4610906"/>
          </a:xfrm>
          <a:solidFill>
            <a:schemeClr val="accent1">
              <a:lumMod val="75000"/>
            </a:schemeClr>
          </a:solidFill>
        </p:spPr>
        <p:txBody>
          <a:bodyPr/>
          <a:lstStyle/>
          <a:p>
            <a:pPr marL="0" indent="0" algn="ctr">
              <a:buNone/>
            </a:pPr>
            <a:r>
              <a:rPr lang="en-AU"/>
              <a:t>	</a:t>
            </a:r>
          </a:p>
          <a:p>
            <a:pPr marL="0" indent="0" algn="ctr">
              <a:buNone/>
            </a:pPr>
            <a:endParaRPr lang="en-AU"/>
          </a:p>
          <a:p>
            <a:pPr marL="0" indent="0" algn="ctr">
              <a:buNone/>
            </a:pPr>
            <a:endParaRPr lang="en-AU" sz="4950" b="1">
              <a:solidFill>
                <a:schemeClr val="bg1"/>
              </a:solidFill>
            </a:endParaRPr>
          </a:p>
        </p:txBody>
      </p:sp>
      <p:pic>
        <p:nvPicPr>
          <p:cNvPr id="5" name="Picture 4" descr="Logo of 2019 International Year of Indigenous Languages&#10;&#10;">
            <a:extLst>
              <a:ext uri="{FF2B5EF4-FFF2-40B4-BE49-F238E27FC236}">
                <a16:creationId xmlns:a16="http://schemas.microsoft.com/office/drawing/2014/main" id="{92F9920B-9788-44A4-8F6C-90BDECDEEC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4011" y="1376772"/>
            <a:ext cx="4623978" cy="4623978"/>
          </a:xfrm>
          <a:prstGeom prst="rect">
            <a:avLst/>
          </a:prstGeom>
        </p:spPr>
      </p:pic>
      <p:sp>
        <p:nvSpPr>
          <p:cNvPr id="2" name="Title 1" descr="2019 International Year of Indigenous Languages">
            <a:extLst>
              <a:ext uri="{FF2B5EF4-FFF2-40B4-BE49-F238E27FC236}">
                <a16:creationId xmlns:a16="http://schemas.microsoft.com/office/drawing/2014/main" id="{67186CBE-AEA5-4C31-9FF3-8F8E0CFF6CEF}"/>
              </a:ext>
            </a:extLst>
          </p:cNvPr>
          <p:cNvSpPr>
            <a:spLocks noGrp="1"/>
          </p:cNvSpPr>
          <p:nvPr>
            <p:ph type="title"/>
          </p:nvPr>
        </p:nvSpPr>
        <p:spPr>
          <a:xfrm>
            <a:off x="1583499" y="-710125"/>
            <a:ext cx="9998901" cy="710125"/>
          </a:xfrm>
        </p:spPr>
        <p:txBody>
          <a:bodyPr vert="horz" lIns="91440" tIns="45720" rIns="91440" bIns="45720" rtlCol="0" anchor="b" anchorCtr="0">
            <a:noAutofit/>
          </a:bodyPr>
          <a:lstStyle/>
          <a:p>
            <a:endParaRPr lang="en-AU" dirty="0"/>
          </a:p>
        </p:txBody>
      </p:sp>
    </p:spTree>
    <p:extLst>
      <p:ext uri="{BB962C8B-B14F-4D97-AF65-F5344CB8AC3E}">
        <p14:creationId xmlns:p14="http://schemas.microsoft.com/office/powerpoint/2010/main" val="26873563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152650" y="1580159"/>
            <a:ext cx="2620772" cy="3697685"/>
          </a:xfrm>
        </p:spPr>
        <p:txBody>
          <a:bodyPr vert="horz" lIns="68580" tIns="34290" rIns="68580" bIns="34290" rtlCol="0" anchor="ctr" anchorCtr="0">
            <a:normAutofit/>
          </a:bodyPr>
          <a:lstStyle/>
          <a:p>
            <a:pPr>
              <a:lnSpc>
                <a:spcPct val="90000"/>
              </a:lnSpc>
            </a:pPr>
            <a:r>
              <a:rPr lang="en-US" sz="3300">
                <a:solidFill>
                  <a:schemeClr val="accent1"/>
                </a:solidFill>
                <a:latin typeface="+mj-lt"/>
                <a:cs typeface="+mj-cs"/>
              </a:rPr>
              <a:t>United Nations International Year of Indigenous Languages 2019</a:t>
            </a:r>
          </a:p>
        </p:txBody>
      </p:sp>
      <p:sp>
        <p:nvSpPr>
          <p:cNvPr id="8" name="Content Placeholder 2">
            <a:extLst>
              <a:ext uri="{FF2B5EF4-FFF2-40B4-BE49-F238E27FC236}">
                <a16:creationId xmlns:a16="http://schemas.microsoft.com/office/drawing/2014/main" id="{0420A629-C815-462C-8160-959D5246EFC7}"/>
              </a:ext>
            </a:extLst>
          </p:cNvPr>
          <p:cNvSpPr>
            <a:spLocks noGrp="1"/>
          </p:cNvSpPr>
          <p:nvPr>
            <p:ph sz="half" idx="2"/>
          </p:nvPr>
        </p:nvSpPr>
        <p:spPr>
          <a:xfrm>
            <a:off x="5256025" y="1580159"/>
            <a:ext cx="4783327" cy="3697685"/>
          </a:xfrm>
        </p:spPr>
        <p:txBody>
          <a:bodyPr vert="horz" lIns="68580" tIns="34290" rIns="68580" bIns="34290" rtlCol="0" anchor="ctr">
            <a:normAutofit lnSpcReduction="10000"/>
          </a:bodyPr>
          <a:lstStyle/>
          <a:p>
            <a:pPr indent="-171450">
              <a:lnSpc>
                <a:spcPct val="90000"/>
              </a:lnSpc>
            </a:pPr>
            <a:r>
              <a:rPr lang="en-US" sz="1800">
                <a:latin typeface="+mn-lt"/>
                <a:cs typeface="+mn-cs"/>
              </a:rPr>
              <a:t>IYIL 2019</a:t>
            </a:r>
          </a:p>
          <a:p>
            <a:pPr indent="-171450">
              <a:lnSpc>
                <a:spcPct val="90000"/>
              </a:lnSpc>
            </a:pPr>
            <a:r>
              <a:rPr lang="en-US" sz="1800">
                <a:latin typeface="+mn-lt"/>
                <a:cs typeface="+mn-cs"/>
              </a:rPr>
              <a:t>Key initiatives</a:t>
            </a:r>
          </a:p>
          <a:p>
            <a:pPr lvl="1" indent="-171450">
              <a:lnSpc>
                <a:spcPct val="90000"/>
              </a:lnSpc>
              <a:buFont typeface="Arial" panose="020B0604020202020204" pitchFamily="34" charset="0"/>
              <a:buChar char="•"/>
            </a:pPr>
            <a:r>
              <a:rPr lang="en-US">
                <a:latin typeface="+mn-lt"/>
                <a:cs typeface="+mn-cs"/>
              </a:rPr>
              <a:t>Documentaries</a:t>
            </a:r>
          </a:p>
          <a:p>
            <a:pPr lvl="1" indent="-171450">
              <a:lnSpc>
                <a:spcPct val="90000"/>
              </a:lnSpc>
              <a:buFont typeface="Arial" panose="020B0604020202020204" pitchFamily="34" charset="0"/>
              <a:buChar char="•"/>
            </a:pPr>
            <a:r>
              <a:rPr lang="en-US">
                <a:latin typeface="+mn-lt"/>
                <a:cs typeface="+mn-cs"/>
              </a:rPr>
              <a:t>Victorian Government Ministers </a:t>
            </a:r>
          </a:p>
          <a:p>
            <a:pPr lvl="1" indent="-171450">
              <a:lnSpc>
                <a:spcPct val="90000"/>
              </a:lnSpc>
              <a:buFont typeface="Arial" panose="020B0604020202020204" pitchFamily="34" charset="0"/>
              <a:buChar char="•"/>
            </a:pPr>
            <a:r>
              <a:rPr lang="en-US">
                <a:latin typeface="+mn-lt"/>
                <a:cs typeface="+mn-cs"/>
              </a:rPr>
              <a:t>Workshops</a:t>
            </a:r>
          </a:p>
          <a:p>
            <a:pPr lvl="1" indent="-171450">
              <a:lnSpc>
                <a:spcPct val="90000"/>
              </a:lnSpc>
              <a:buFont typeface="Arial" panose="020B0604020202020204" pitchFamily="34" charset="0"/>
              <a:buChar char="•"/>
            </a:pPr>
            <a:r>
              <a:rPr lang="en-US">
                <a:latin typeface="+mn-lt"/>
                <a:cs typeface="+mn-cs"/>
              </a:rPr>
              <a:t>Meeting rooms</a:t>
            </a:r>
          </a:p>
          <a:p>
            <a:pPr lvl="1" indent="-171450">
              <a:lnSpc>
                <a:spcPct val="90000"/>
              </a:lnSpc>
              <a:buFont typeface="Arial" panose="020B0604020202020204" pitchFamily="34" charset="0"/>
              <a:buChar char="•"/>
            </a:pPr>
            <a:r>
              <a:rPr lang="en-US">
                <a:latin typeface="+mn-lt"/>
                <a:cs typeface="+mn-cs"/>
              </a:rPr>
              <a:t>Reconciliation Action Plans</a:t>
            </a:r>
          </a:p>
          <a:p>
            <a:pPr lvl="1" indent="-171450">
              <a:lnSpc>
                <a:spcPct val="90000"/>
              </a:lnSpc>
              <a:buFont typeface="Arial" panose="020B0604020202020204" pitchFamily="34" charset="0"/>
              <a:buChar char="•"/>
            </a:pPr>
            <a:r>
              <a:rPr lang="en-US">
                <a:latin typeface="+mn-lt"/>
                <a:cs typeface="+mn-cs"/>
              </a:rPr>
              <a:t>Traditional Owner names / Register of Geographic Names - VICNAMES</a:t>
            </a:r>
          </a:p>
          <a:p>
            <a:pPr lvl="1" indent="-171450">
              <a:lnSpc>
                <a:spcPct val="90000"/>
              </a:lnSpc>
              <a:buFont typeface="Arial" panose="020B0604020202020204" pitchFamily="34" charset="0"/>
              <a:buChar char="•"/>
            </a:pPr>
            <a:r>
              <a:rPr lang="en-US">
                <a:latin typeface="+mn-lt"/>
                <a:cs typeface="+mn-cs"/>
              </a:rPr>
              <a:t>Promoting partnerships and celebrating</a:t>
            </a:r>
          </a:p>
          <a:p>
            <a:pPr indent="-171450">
              <a:lnSpc>
                <a:spcPct val="90000"/>
              </a:lnSpc>
            </a:pPr>
            <a:r>
              <a:rPr lang="en-US" sz="1800">
                <a:latin typeface="+mn-lt"/>
                <a:cs typeface="+mn-cs"/>
              </a:rPr>
              <a:t>Workshops</a:t>
            </a:r>
          </a:p>
          <a:p>
            <a:pPr indent="-171450">
              <a:lnSpc>
                <a:spcPct val="90000"/>
              </a:lnSpc>
            </a:pPr>
            <a:r>
              <a:rPr lang="en-US" sz="1800">
                <a:latin typeface="+mn-lt"/>
                <a:cs typeface="+mn-cs"/>
              </a:rPr>
              <a:t>Involvement</a:t>
            </a:r>
          </a:p>
          <a:p>
            <a:pPr marL="0" indent="-171450">
              <a:lnSpc>
                <a:spcPct val="90000"/>
              </a:lnSpc>
            </a:pPr>
            <a:endParaRPr lang="en-US" sz="1800">
              <a:latin typeface="+mn-lt"/>
              <a:cs typeface="+mn-cs"/>
            </a:endParaRPr>
          </a:p>
        </p:txBody>
      </p:sp>
    </p:spTree>
    <p:extLst>
      <p:ext uri="{BB962C8B-B14F-4D97-AF65-F5344CB8AC3E}">
        <p14:creationId xmlns:p14="http://schemas.microsoft.com/office/powerpoint/2010/main" val="22856329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23792" y="1"/>
            <a:ext cx="5976664" cy="1511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r" defTabSz="914400" rtl="0" eaLnBrk="1" latinLnBrk="0" hangingPunct="1">
              <a:lnSpc>
                <a:spcPts val="3200"/>
              </a:lnSpc>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ts val="32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Naming rules for places in Victoria</a:t>
            </a:r>
            <a:endParaRPr kumimoji="0" lang="en-AU"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Subtitle 2"/>
          <p:cNvSpPr txBox="1">
            <a:spLocks/>
          </p:cNvSpPr>
          <p:nvPr/>
        </p:nvSpPr>
        <p:spPr>
          <a:xfrm>
            <a:off x="1991544" y="5346000"/>
            <a:ext cx="3312368" cy="1512000"/>
          </a:xfrm>
          <a:prstGeom prst="rect">
            <a:avLst/>
          </a:prstGeom>
        </p:spPr>
        <p:txBody>
          <a:bodyPr anchor="ctr" anchorCtr="0">
            <a:normAutofit/>
          </a:bodyPr>
          <a:lstStyle>
            <a:lvl1pPr marL="0" indent="0" algn="l" defTabSz="914400" rtl="0" eaLnBrk="1" latinLnBrk="0" hangingPunct="1">
              <a:lnSpc>
                <a:spcPts val="2000"/>
              </a:lnSpc>
              <a:spcBef>
                <a:spcPct val="200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fontAlgn="auto">
              <a:spcAft>
                <a:spcPts val="0"/>
              </a:spcAft>
            </a:pPr>
            <a:r>
              <a:rPr lang="en-US">
                <a:solidFill>
                  <a:prstClr val="white"/>
                </a:solidFill>
              </a:rPr>
              <a:t>Thanks for listening &amp; Questions?</a:t>
            </a:r>
            <a:endParaRPr lang="en-AU">
              <a:solidFill>
                <a:prstClr val="white"/>
              </a:solidFill>
            </a:endParaRPr>
          </a:p>
        </p:txBody>
      </p:sp>
    </p:spTree>
    <p:extLst>
      <p:ext uri="{BB962C8B-B14F-4D97-AF65-F5344CB8AC3E}">
        <p14:creationId xmlns:p14="http://schemas.microsoft.com/office/powerpoint/2010/main" val="893983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828" r="2629" b="2239"/>
          <a:stretch/>
        </p:blipFill>
        <p:spPr>
          <a:xfrm>
            <a:off x="3201816" y="-479"/>
            <a:ext cx="8990183" cy="6857989"/>
          </a:xfrm>
          <a:prstGeom prst="rect">
            <a:avLst/>
          </a:prstGeom>
        </p:spPr>
      </p:pic>
      <p:sp>
        <p:nvSpPr>
          <p:cNvPr id="9" name="Freeform 8">
            <a:extLst>
              <a:ext uri="{FF2B5EF4-FFF2-40B4-BE49-F238E27FC236}">
                <a16:creationId xmlns:a16="http://schemas.microsoft.com/office/drawing/2014/main" id="{9225B0D8-E56E-4ACC-A464-81F406276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8F5D1B28-3976-4367-807C-CAD629CDD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2">
            <a:extLst>
              <a:ext uri="{FF2B5EF4-FFF2-40B4-BE49-F238E27FC236}">
                <a16:creationId xmlns:a16="http://schemas.microsoft.com/office/drawing/2014/main" id="{2AD62654-B012-4D50-A761-6E6164967D6A}"/>
              </a:ext>
            </a:extLst>
          </p:cNvPr>
          <p:cNvSpPr>
            <a:spLocks noGrp="1"/>
          </p:cNvSpPr>
          <p:nvPr>
            <p:ph type="title" idx="4294967295"/>
          </p:nvPr>
        </p:nvSpPr>
        <p:spPr>
          <a:xfrm>
            <a:off x="191770" y="2098789"/>
            <a:ext cx="6422389" cy="8476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7000"/>
              </a:lnSpc>
              <a:spcBef>
                <a:spcPts val="400"/>
              </a:spcBef>
              <a:spcAft>
                <a:spcPts val="0"/>
              </a:spcAft>
              <a:buClrTx/>
              <a:buSzTx/>
              <a:buFontTx/>
              <a:buNone/>
              <a:tabLst/>
              <a:defRPr/>
            </a:pPr>
            <a:r>
              <a:rPr kumimoji="0" lang="en-AU" sz="4800" b="1" i="0" u="none" strike="noStrike" kern="1200" cap="none" spc="0" normalizeH="0" baseline="0" noProof="0" dirty="0">
                <a:ln>
                  <a:noFill/>
                </a:ln>
                <a:solidFill>
                  <a:prstClr val="white"/>
                </a:solidFill>
                <a:effectLst/>
                <a:uLnTx/>
                <a:uFill>
                  <a:solidFill>
                    <a:srgbClr val="000000"/>
                  </a:solidFill>
                </a:uFill>
                <a:latin typeface="Century Gothic" panose="020B0502020202020204" pitchFamily="34" charset="0"/>
                <a:ea typeface="Cambria" panose="02040503050406030204" pitchFamily="18" charset="0"/>
                <a:cs typeface="Calibri Light" panose="020F0302020204030204" pitchFamily="34" charset="0"/>
              </a:rPr>
              <a:t>ePlan Update </a:t>
            </a:r>
            <a:endParaRPr kumimoji="0" lang="en-AU" sz="3600" b="1" i="0" u="none" strike="noStrike" kern="1200" cap="none" spc="0" normalizeH="0" baseline="0" noProof="0" dirty="0">
              <a:ln>
                <a:noFill/>
              </a:ln>
              <a:solidFill>
                <a:prstClr val="white"/>
              </a:solidFill>
              <a:effectLst/>
              <a:uLnTx/>
              <a:uFill>
                <a:solidFill>
                  <a:srgbClr val="000000"/>
                </a:solidFill>
              </a:uFill>
              <a:latin typeface="Century Gothic" panose="020B0502020202020204" pitchFamily="34" charset="0"/>
              <a:ea typeface="Cambria" panose="02040503050406030204" pitchFamily="18" charset="0"/>
              <a:cs typeface="Calibri" panose="020F0502020204030204" pitchFamily="34" charset="0"/>
            </a:endParaRPr>
          </a:p>
        </p:txBody>
      </p:sp>
      <p:pic>
        <p:nvPicPr>
          <p:cNvPr id="8" name="Picture 7" descr="State Government Logo&#10;&#10;">
            <a:extLst>
              <a:ext uri="{FF2B5EF4-FFF2-40B4-BE49-F238E27FC236}">
                <a16:creationId xmlns:a16="http://schemas.microsoft.com/office/drawing/2014/main" id="{68E5E082-45ED-4091-84EB-2A3B02F2C10F}"/>
              </a:ext>
            </a:extLst>
          </p:cNvPr>
          <p:cNvPicPr>
            <a:picLocks noChangeAspect="1"/>
          </p:cNvPicPr>
          <p:nvPr/>
        </p:nvPicPr>
        <p:blipFill>
          <a:blip r:embed="rId4"/>
          <a:stretch>
            <a:fillRect/>
          </a:stretch>
        </p:blipFill>
        <p:spPr>
          <a:xfrm>
            <a:off x="111424" y="5883146"/>
            <a:ext cx="2864135" cy="830767"/>
          </a:xfrm>
          <a:prstGeom prst="rect">
            <a:avLst/>
          </a:prstGeom>
        </p:spPr>
      </p:pic>
    </p:spTree>
    <p:extLst>
      <p:ext uri="{BB962C8B-B14F-4D97-AF65-F5344CB8AC3E}">
        <p14:creationId xmlns:p14="http://schemas.microsoft.com/office/powerpoint/2010/main" val="3328078065"/>
      </p:ext>
    </p:extLst>
  </p:cSld>
  <p:clrMapOvr>
    <a:overrideClrMapping bg1="dk1" tx1="lt1" bg2="dk2" tx2="lt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2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2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56D91352-A685-47CD-AB58-70E91EBC41B3}"/>
              </a:ext>
            </a:extLst>
          </p:cNvPr>
          <p:cNvSpPr>
            <a:spLocks noGrp="1"/>
          </p:cNvSpPr>
          <p:nvPr>
            <p:ph type="body" sz="quarter" idx="10"/>
          </p:nvPr>
        </p:nvSpPr>
        <p:spPr>
          <a:xfrm>
            <a:off x="2878037" y="2954834"/>
            <a:ext cx="6398548" cy="2079503"/>
          </a:xfrm>
        </p:spPr>
        <p:txBody>
          <a:bodyPr vert="horz" lIns="91440" tIns="45720" rIns="91440" bIns="45720" rtlCol="0">
            <a:normAutofit lnSpcReduction="10000"/>
          </a:bodyPr>
          <a:lstStyle/>
          <a:p>
            <a:pPr marL="0" indent="0" algn="ctr">
              <a:buNone/>
            </a:pPr>
            <a:r>
              <a:rPr lang="en-US" sz="4000" b="1" kern="1200">
                <a:solidFill>
                  <a:schemeClr val="accent2">
                    <a:lumMod val="60000"/>
                    <a:lumOff val="40000"/>
                  </a:schemeClr>
                </a:solidFill>
                <a:latin typeface="Century Gothic" panose="020B0502020202020204" pitchFamily="34" charset="0"/>
              </a:rPr>
              <a:t>Implement </a:t>
            </a:r>
            <a:r>
              <a:rPr lang="en-US" sz="4000" b="1" kern="1200" err="1">
                <a:solidFill>
                  <a:schemeClr val="accent2">
                    <a:lumMod val="60000"/>
                    <a:lumOff val="40000"/>
                  </a:schemeClr>
                </a:solidFill>
                <a:latin typeface="Century Gothic" panose="020B0502020202020204" pitchFamily="34" charset="0"/>
              </a:rPr>
              <a:t>ePlan</a:t>
            </a:r>
            <a:r>
              <a:rPr lang="en-US" sz="4000" b="1" kern="1200">
                <a:solidFill>
                  <a:schemeClr val="accent2">
                    <a:lumMod val="60000"/>
                    <a:lumOff val="40000"/>
                  </a:schemeClr>
                </a:solidFill>
                <a:latin typeface="Century Gothic" panose="020B0502020202020204" pitchFamily="34" charset="0"/>
              </a:rPr>
              <a:t> for all Victorian 2D &amp; 3D cadastral plans &amp; surveys by 2025</a:t>
            </a:r>
          </a:p>
        </p:txBody>
      </p:sp>
      <p:sp>
        <p:nvSpPr>
          <p:cNvPr id="8" name="Title 1">
            <a:extLst>
              <a:ext uri="{FF2B5EF4-FFF2-40B4-BE49-F238E27FC236}">
                <a16:creationId xmlns:a16="http://schemas.microsoft.com/office/drawing/2014/main" id="{7288BDF2-A050-4117-B186-257406022AB0}"/>
              </a:ext>
            </a:extLst>
          </p:cNvPr>
          <p:cNvSpPr>
            <a:spLocks noGrp="1"/>
          </p:cNvSpPr>
          <p:nvPr>
            <p:ph type="title"/>
          </p:nvPr>
        </p:nvSpPr>
        <p:spPr>
          <a:xfrm>
            <a:off x="2765023" y="1026401"/>
            <a:ext cx="6105194" cy="1291436"/>
          </a:xfrm>
        </p:spPr>
        <p:txBody>
          <a:bodyPr vert="horz" lIns="91440" tIns="45720" rIns="91440" bIns="45720" rtlCol="0" anchor="b">
            <a:normAutofit fontScale="90000"/>
          </a:bodyPr>
          <a:lstStyle/>
          <a:p>
            <a:pPr algn="ctr"/>
            <a:r>
              <a:rPr lang="en-US" sz="6000" b="1" kern="1200" err="1">
                <a:solidFill>
                  <a:srgbClr val="FFFFFF"/>
                </a:solidFill>
                <a:latin typeface="Century Gothic" panose="020B0502020202020204" pitchFamily="34" charset="0"/>
              </a:rPr>
              <a:t>ePlan</a:t>
            </a:r>
            <a:r>
              <a:rPr lang="en-US" sz="6000" b="1" kern="1200">
                <a:solidFill>
                  <a:srgbClr val="FFFFFF"/>
                </a:solidFill>
                <a:latin typeface="Century Gothic" panose="020B0502020202020204" pitchFamily="34" charset="0"/>
              </a:rPr>
              <a:t> 2025 Vision</a:t>
            </a:r>
          </a:p>
        </p:txBody>
      </p:sp>
    </p:spTree>
    <p:extLst>
      <p:ext uri="{BB962C8B-B14F-4D97-AF65-F5344CB8AC3E}">
        <p14:creationId xmlns:p14="http://schemas.microsoft.com/office/powerpoint/2010/main" val="21044244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9C22E-2603-4EBD-8503-193CBF68B4B6}"/>
              </a:ext>
            </a:extLst>
          </p:cNvPr>
          <p:cNvSpPr>
            <a:spLocks noGrp="1"/>
          </p:cNvSpPr>
          <p:nvPr>
            <p:ph type="title"/>
          </p:nvPr>
        </p:nvSpPr>
        <p:spPr/>
        <p:txBody>
          <a:bodyPr/>
          <a:lstStyle/>
          <a:p>
            <a:r>
              <a:rPr lang="en-AU" sz="4000" b="1">
                <a:latin typeface="Century Gothic" panose="020B0502020202020204" pitchFamily="34" charset="0"/>
              </a:rPr>
              <a:t>ePlan 2025 Roadmap</a:t>
            </a:r>
          </a:p>
        </p:txBody>
      </p:sp>
      <p:cxnSp>
        <p:nvCxnSpPr>
          <p:cNvPr id="4" name="Straight Arrow Connector 3">
            <a:extLst>
              <a:ext uri="{FF2B5EF4-FFF2-40B4-BE49-F238E27FC236}">
                <a16:creationId xmlns:a16="http://schemas.microsoft.com/office/drawing/2014/main" id="{17545690-652C-424E-AD84-2519104C9BB4}"/>
              </a:ext>
              <a:ext uri="{C183D7F6-B498-43B3-948B-1728B52AA6E4}">
                <adec:decorative xmlns:adec="http://schemas.microsoft.com/office/drawing/2017/decorative" val="1"/>
              </a:ext>
            </a:extLst>
          </p:cNvPr>
          <p:cNvCxnSpPr>
            <a:cxnSpLocks/>
          </p:cNvCxnSpPr>
          <p:nvPr/>
        </p:nvCxnSpPr>
        <p:spPr>
          <a:xfrm flipV="1">
            <a:off x="1593037" y="5638980"/>
            <a:ext cx="8103765" cy="15873"/>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ECAF3DD-C97E-4E6A-835F-C1CAAAC06A6E}"/>
              </a:ext>
            </a:extLst>
          </p:cNvPr>
          <p:cNvSpPr txBox="1"/>
          <p:nvPr/>
        </p:nvSpPr>
        <p:spPr>
          <a:xfrm>
            <a:off x="4788626" y="5837415"/>
            <a:ext cx="550151"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a:ln>
                  <a:noFill/>
                </a:ln>
                <a:solidFill>
                  <a:sysClr val="windowText" lastClr="000000"/>
                </a:solidFill>
                <a:effectLst/>
                <a:uLnTx/>
                <a:uFillTx/>
                <a:latin typeface="Calibri" panose="020F0502020204030204"/>
                <a:ea typeface="+mn-ea"/>
                <a:cs typeface="+mn-cs"/>
              </a:rPr>
              <a:t>2021</a:t>
            </a:r>
          </a:p>
        </p:txBody>
      </p:sp>
      <p:sp>
        <p:nvSpPr>
          <p:cNvPr id="8" name="TextBox 7">
            <a:extLst>
              <a:ext uri="{FF2B5EF4-FFF2-40B4-BE49-F238E27FC236}">
                <a16:creationId xmlns:a16="http://schemas.microsoft.com/office/drawing/2014/main" id="{4DC0F43E-20A8-45DB-A125-15C83E8D0B47}"/>
              </a:ext>
            </a:extLst>
          </p:cNvPr>
          <p:cNvSpPr txBox="1"/>
          <p:nvPr/>
        </p:nvSpPr>
        <p:spPr>
          <a:xfrm>
            <a:off x="3262535" y="5824643"/>
            <a:ext cx="550151"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a:ln>
                  <a:noFill/>
                </a:ln>
                <a:solidFill>
                  <a:sysClr val="windowText" lastClr="000000"/>
                </a:solidFill>
                <a:effectLst/>
                <a:uLnTx/>
                <a:uFillTx/>
                <a:latin typeface="Calibri" panose="020F0502020204030204"/>
                <a:ea typeface="+mn-ea"/>
                <a:cs typeface="+mn-cs"/>
              </a:rPr>
              <a:t>2020</a:t>
            </a:r>
          </a:p>
        </p:txBody>
      </p:sp>
      <p:sp>
        <p:nvSpPr>
          <p:cNvPr id="10" name="TextBox 9">
            <a:extLst>
              <a:ext uri="{FF2B5EF4-FFF2-40B4-BE49-F238E27FC236}">
                <a16:creationId xmlns:a16="http://schemas.microsoft.com/office/drawing/2014/main" id="{3011BA7D-11EE-4722-AE69-83127DFCC55B}"/>
              </a:ext>
            </a:extLst>
          </p:cNvPr>
          <p:cNvSpPr txBox="1"/>
          <p:nvPr/>
        </p:nvSpPr>
        <p:spPr>
          <a:xfrm>
            <a:off x="6329293" y="5822949"/>
            <a:ext cx="550151"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a:ln>
                  <a:noFill/>
                </a:ln>
                <a:solidFill>
                  <a:sysClr val="windowText" lastClr="000000"/>
                </a:solidFill>
                <a:effectLst/>
                <a:uLnTx/>
                <a:uFillTx/>
                <a:latin typeface="Calibri" panose="020F0502020204030204"/>
                <a:ea typeface="+mn-ea"/>
                <a:cs typeface="+mn-cs"/>
              </a:rPr>
              <a:t>2022</a:t>
            </a:r>
          </a:p>
        </p:txBody>
      </p:sp>
      <p:sp>
        <p:nvSpPr>
          <p:cNvPr id="13" name="TextBox 12">
            <a:extLst>
              <a:ext uri="{FF2B5EF4-FFF2-40B4-BE49-F238E27FC236}">
                <a16:creationId xmlns:a16="http://schemas.microsoft.com/office/drawing/2014/main" id="{802FD125-6D94-48DA-865F-4A6A9B44AF34}"/>
              </a:ext>
            </a:extLst>
          </p:cNvPr>
          <p:cNvSpPr txBox="1"/>
          <p:nvPr/>
        </p:nvSpPr>
        <p:spPr>
          <a:xfrm>
            <a:off x="2593252" y="2682629"/>
            <a:ext cx="188766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a:ln>
                  <a:noFill/>
                </a:ln>
                <a:solidFill>
                  <a:sysClr val="windowText" lastClr="000000"/>
                </a:solidFill>
                <a:effectLst/>
                <a:uLnTx/>
                <a:uFillTx/>
                <a:latin typeface="Calibri" panose="020F0502020204030204"/>
                <a:ea typeface="+mn-ea"/>
                <a:cs typeface="+mn-cs"/>
              </a:rPr>
              <a:t>Support all plan types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a:ln>
                  <a:noFill/>
                </a:ln>
                <a:solidFill>
                  <a:sysClr val="windowText" lastClr="000000"/>
                </a:solidFill>
                <a:effectLst/>
                <a:uLnTx/>
                <a:uFillTx/>
                <a:latin typeface="Calibri" panose="020F0502020204030204"/>
                <a:ea typeface="+mn-ea"/>
                <a:cs typeface="+mn-cs"/>
              </a:rPr>
              <a:t>(2D) </a:t>
            </a:r>
          </a:p>
        </p:txBody>
      </p:sp>
      <p:sp>
        <p:nvSpPr>
          <p:cNvPr id="14" name="TextBox 13">
            <a:extLst>
              <a:ext uri="{FF2B5EF4-FFF2-40B4-BE49-F238E27FC236}">
                <a16:creationId xmlns:a16="http://schemas.microsoft.com/office/drawing/2014/main" id="{C9B7817C-78C3-42FB-86FF-E56696393690}"/>
              </a:ext>
            </a:extLst>
          </p:cNvPr>
          <p:cNvSpPr txBox="1"/>
          <p:nvPr/>
        </p:nvSpPr>
        <p:spPr>
          <a:xfrm>
            <a:off x="3661627" y="1072442"/>
            <a:ext cx="28041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a:ln>
                  <a:noFill/>
                </a:ln>
                <a:solidFill>
                  <a:sysClr val="windowText" lastClr="000000"/>
                </a:solidFill>
                <a:effectLst/>
                <a:uLnTx/>
                <a:uFillTx/>
                <a:latin typeface="Calibri" panose="020F0502020204030204"/>
                <a:ea typeface="+mn-ea"/>
                <a:cs typeface="+mn-cs"/>
              </a:rPr>
              <a:t>All 2D subdivisions NO GREATER than 10 lots to be provided in ePlan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a:ln>
                  <a:noFill/>
                </a:ln>
                <a:solidFill>
                  <a:sysClr val="windowText" lastClr="000000"/>
                </a:solidFill>
                <a:effectLst/>
                <a:uLnTx/>
                <a:uFillTx/>
                <a:latin typeface="Calibri" panose="020F0502020204030204"/>
                <a:ea typeface="+mn-ea"/>
                <a:cs typeface="+mn-cs"/>
              </a:rPr>
              <a:t>(2D)</a:t>
            </a:r>
          </a:p>
        </p:txBody>
      </p:sp>
      <p:sp>
        <p:nvSpPr>
          <p:cNvPr id="18" name="TextBox 17">
            <a:extLst>
              <a:ext uri="{FF2B5EF4-FFF2-40B4-BE49-F238E27FC236}">
                <a16:creationId xmlns:a16="http://schemas.microsoft.com/office/drawing/2014/main" id="{5216EF37-7374-47CF-9684-599EE71AFC1D}"/>
              </a:ext>
            </a:extLst>
          </p:cNvPr>
          <p:cNvSpPr txBox="1"/>
          <p:nvPr/>
        </p:nvSpPr>
        <p:spPr>
          <a:xfrm>
            <a:off x="5582898" y="2491588"/>
            <a:ext cx="2010085"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a:ln>
                  <a:noFill/>
                </a:ln>
                <a:solidFill>
                  <a:sysClr val="windowText" lastClr="000000"/>
                </a:solidFill>
                <a:effectLst/>
                <a:uLnTx/>
                <a:uFillTx/>
                <a:latin typeface="Calibri" panose="020F0502020204030204"/>
                <a:ea typeface="+mn-ea"/>
                <a:cs typeface="+mn-cs"/>
              </a:rPr>
              <a:t>All plans and surveys to be provided in ePlan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a:ln>
                  <a:noFill/>
                </a:ln>
                <a:solidFill>
                  <a:sysClr val="windowText" lastClr="000000"/>
                </a:solidFill>
                <a:effectLst/>
                <a:uLnTx/>
                <a:uFillTx/>
                <a:latin typeface="Calibri" panose="020F0502020204030204"/>
                <a:ea typeface="+mn-ea"/>
                <a:cs typeface="+mn-cs"/>
              </a:rPr>
              <a:t>(2D)</a:t>
            </a:r>
          </a:p>
        </p:txBody>
      </p:sp>
      <p:sp>
        <p:nvSpPr>
          <p:cNvPr id="20" name="TextBox 19">
            <a:extLst>
              <a:ext uri="{FF2B5EF4-FFF2-40B4-BE49-F238E27FC236}">
                <a16:creationId xmlns:a16="http://schemas.microsoft.com/office/drawing/2014/main" id="{E16EE22E-B236-4687-A2F6-458C74AA039C}"/>
              </a:ext>
            </a:extLst>
          </p:cNvPr>
          <p:cNvSpPr txBox="1"/>
          <p:nvPr/>
        </p:nvSpPr>
        <p:spPr>
          <a:xfrm>
            <a:off x="1275700" y="1782197"/>
            <a:ext cx="141287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a:ln>
                  <a:noFill/>
                </a:ln>
                <a:solidFill>
                  <a:sysClr val="windowText" lastClr="000000"/>
                </a:solidFill>
                <a:effectLst/>
                <a:uLnTx/>
                <a:uFillTx/>
                <a:latin typeface="Calibri" panose="020F0502020204030204"/>
                <a:ea typeface="+mn-ea"/>
                <a:cs typeface="+mn-cs"/>
              </a:rPr>
              <a:t>ePlan Pilot</a:t>
            </a:r>
          </a:p>
        </p:txBody>
      </p:sp>
      <p:sp>
        <p:nvSpPr>
          <p:cNvPr id="21" name="TextBox 20">
            <a:extLst>
              <a:ext uri="{FF2B5EF4-FFF2-40B4-BE49-F238E27FC236}">
                <a16:creationId xmlns:a16="http://schemas.microsoft.com/office/drawing/2014/main" id="{7E706824-866B-41C3-B9EC-D993695D0ADA}"/>
              </a:ext>
            </a:extLst>
          </p:cNvPr>
          <p:cNvSpPr txBox="1"/>
          <p:nvPr/>
        </p:nvSpPr>
        <p:spPr>
          <a:xfrm>
            <a:off x="1511031" y="5837417"/>
            <a:ext cx="1050288"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a:ln>
                  <a:noFill/>
                </a:ln>
                <a:solidFill>
                  <a:sysClr val="windowText" lastClr="000000"/>
                </a:solidFill>
                <a:effectLst/>
                <a:uLnTx/>
                <a:uFillTx/>
                <a:latin typeface="Calibri" panose="020F0502020204030204"/>
                <a:ea typeface="+mn-ea"/>
                <a:cs typeface="+mn-cs"/>
              </a:rPr>
              <a:t>2018 - 2019</a:t>
            </a:r>
          </a:p>
        </p:txBody>
      </p:sp>
      <p:cxnSp>
        <p:nvCxnSpPr>
          <p:cNvPr id="22" name="Straight Arrow Connector 21">
            <a:extLst>
              <a:ext uri="{FF2B5EF4-FFF2-40B4-BE49-F238E27FC236}">
                <a16:creationId xmlns:a16="http://schemas.microsoft.com/office/drawing/2014/main" id="{3D016324-9FE8-4D24-AFF8-262844920BB4}"/>
              </a:ext>
              <a:ext uri="{C183D7F6-B498-43B3-948B-1728B52AA6E4}">
                <adec:decorative xmlns:adec="http://schemas.microsoft.com/office/drawing/2017/decorative" val="1"/>
              </a:ext>
            </a:extLst>
          </p:cNvPr>
          <p:cNvCxnSpPr>
            <a:cxnSpLocks/>
          </p:cNvCxnSpPr>
          <p:nvPr/>
        </p:nvCxnSpPr>
        <p:spPr>
          <a:xfrm>
            <a:off x="2010417" y="2224965"/>
            <a:ext cx="21980" cy="3452693"/>
          </a:xfrm>
          <a:prstGeom prst="straightConnector1">
            <a:avLst/>
          </a:prstGeom>
          <a:ln w="38100">
            <a:solidFill>
              <a:srgbClr val="FF66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188FD836-43F8-4140-AEC2-34737243CE71}"/>
              </a:ext>
              <a:ext uri="{C183D7F6-B498-43B3-948B-1728B52AA6E4}">
                <adec:decorative xmlns:adec="http://schemas.microsoft.com/office/drawing/2017/decorative" val="1"/>
              </a:ext>
            </a:extLst>
          </p:cNvPr>
          <p:cNvSpPr/>
          <p:nvPr/>
        </p:nvSpPr>
        <p:spPr>
          <a:xfrm>
            <a:off x="1909969" y="5529441"/>
            <a:ext cx="252413" cy="252412"/>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cxnSp>
        <p:nvCxnSpPr>
          <p:cNvPr id="28" name="Straight Arrow Connector 27">
            <a:extLst>
              <a:ext uri="{FF2B5EF4-FFF2-40B4-BE49-F238E27FC236}">
                <a16:creationId xmlns:a16="http://schemas.microsoft.com/office/drawing/2014/main" id="{35C0F2C3-E49F-4EB3-9D23-E94EE90D36C2}"/>
              </a:ext>
              <a:ext uri="{C183D7F6-B498-43B3-948B-1728B52AA6E4}">
                <adec:decorative xmlns:adec="http://schemas.microsoft.com/office/drawing/2017/decorative" val="1"/>
              </a:ext>
            </a:extLst>
          </p:cNvPr>
          <p:cNvCxnSpPr>
            <a:cxnSpLocks/>
          </p:cNvCxnSpPr>
          <p:nvPr/>
        </p:nvCxnSpPr>
        <p:spPr>
          <a:xfrm>
            <a:off x="3516933" y="3637220"/>
            <a:ext cx="28880" cy="1991703"/>
          </a:xfrm>
          <a:prstGeom prst="straightConnector1">
            <a:avLst/>
          </a:prstGeom>
          <a:ln w="38100">
            <a:solidFill>
              <a:srgbClr val="FF66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ABCCC46F-29C5-4CFE-82BA-E76DB6FDC71E}"/>
              </a:ext>
              <a:ext uri="{C183D7F6-B498-43B3-948B-1728B52AA6E4}">
                <adec:decorative xmlns:adec="http://schemas.microsoft.com/office/drawing/2017/decorative" val="1"/>
              </a:ext>
            </a:extLst>
          </p:cNvPr>
          <p:cNvSpPr/>
          <p:nvPr/>
        </p:nvSpPr>
        <p:spPr>
          <a:xfrm>
            <a:off x="3421600" y="5504040"/>
            <a:ext cx="252413" cy="252412"/>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cxnSp>
        <p:nvCxnSpPr>
          <p:cNvPr id="30" name="Straight Arrow Connector 29">
            <a:extLst>
              <a:ext uri="{FF2B5EF4-FFF2-40B4-BE49-F238E27FC236}">
                <a16:creationId xmlns:a16="http://schemas.microsoft.com/office/drawing/2014/main" id="{CDB41FB3-4135-49F0-A65F-FA0F6CD079C4}"/>
              </a:ext>
              <a:ext uri="{C183D7F6-B498-43B3-948B-1728B52AA6E4}">
                <adec:decorative xmlns:adec="http://schemas.microsoft.com/office/drawing/2017/decorative" val="1"/>
              </a:ext>
            </a:extLst>
          </p:cNvPr>
          <p:cNvCxnSpPr>
            <a:cxnSpLocks/>
            <a:endCxn id="31" idx="4"/>
          </p:cNvCxnSpPr>
          <p:nvPr/>
        </p:nvCxnSpPr>
        <p:spPr>
          <a:xfrm flipH="1">
            <a:off x="5063703" y="2413725"/>
            <a:ext cx="6348" cy="3332503"/>
          </a:xfrm>
          <a:prstGeom prst="straightConnector1">
            <a:avLst/>
          </a:prstGeom>
          <a:ln w="38100">
            <a:solidFill>
              <a:srgbClr val="FF66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780CF315-7041-4F72-9620-1629D20B859F}"/>
              </a:ext>
              <a:ext uri="{C183D7F6-B498-43B3-948B-1728B52AA6E4}">
                <adec:decorative xmlns:adec="http://schemas.microsoft.com/office/drawing/2017/decorative" val="1"/>
              </a:ext>
            </a:extLst>
          </p:cNvPr>
          <p:cNvSpPr/>
          <p:nvPr/>
        </p:nvSpPr>
        <p:spPr>
          <a:xfrm>
            <a:off x="4938290" y="5493815"/>
            <a:ext cx="250825" cy="252413"/>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cxnSp>
        <p:nvCxnSpPr>
          <p:cNvPr id="32" name="Straight Arrow Connector 31">
            <a:extLst>
              <a:ext uri="{FF2B5EF4-FFF2-40B4-BE49-F238E27FC236}">
                <a16:creationId xmlns:a16="http://schemas.microsoft.com/office/drawing/2014/main" id="{22308DF9-0A18-4C7D-B9DA-43E5A650E955}"/>
              </a:ext>
              <a:ext uri="{C183D7F6-B498-43B3-948B-1728B52AA6E4}">
                <adec:decorative xmlns:adec="http://schemas.microsoft.com/office/drawing/2017/decorative" val="1"/>
              </a:ext>
            </a:extLst>
          </p:cNvPr>
          <p:cNvCxnSpPr>
            <a:cxnSpLocks/>
            <a:stCxn id="18" idx="2"/>
            <a:endCxn id="33" idx="0"/>
          </p:cNvCxnSpPr>
          <p:nvPr/>
        </p:nvCxnSpPr>
        <p:spPr>
          <a:xfrm>
            <a:off x="6587941" y="4122804"/>
            <a:ext cx="16428" cy="1394393"/>
          </a:xfrm>
          <a:prstGeom prst="straightConnector1">
            <a:avLst/>
          </a:prstGeom>
          <a:ln w="38100">
            <a:solidFill>
              <a:srgbClr val="FF66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354120E3-B704-4847-B38A-4D1BBD65A9E0}"/>
              </a:ext>
              <a:ext uri="{C183D7F6-B498-43B3-948B-1728B52AA6E4}">
                <adec:decorative xmlns:adec="http://schemas.microsoft.com/office/drawing/2017/decorative" val="1"/>
              </a:ext>
            </a:extLst>
          </p:cNvPr>
          <p:cNvSpPr/>
          <p:nvPr/>
        </p:nvSpPr>
        <p:spPr>
          <a:xfrm>
            <a:off x="6478163" y="5517197"/>
            <a:ext cx="252412" cy="252412"/>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cxnSp>
        <p:nvCxnSpPr>
          <p:cNvPr id="45" name="Straight Arrow Connector 44">
            <a:extLst>
              <a:ext uri="{FF2B5EF4-FFF2-40B4-BE49-F238E27FC236}">
                <a16:creationId xmlns:a16="http://schemas.microsoft.com/office/drawing/2014/main" id="{29F15A5E-E90E-41A3-8C8B-3611A9D8A0B8}"/>
              </a:ext>
              <a:ext uri="{C183D7F6-B498-43B3-948B-1728B52AA6E4}">
                <adec:decorative xmlns:adec="http://schemas.microsoft.com/office/drawing/2017/decorative" val="1"/>
              </a:ext>
            </a:extLst>
          </p:cNvPr>
          <p:cNvCxnSpPr>
            <a:cxnSpLocks/>
          </p:cNvCxnSpPr>
          <p:nvPr/>
        </p:nvCxnSpPr>
        <p:spPr>
          <a:xfrm>
            <a:off x="8655731" y="2703882"/>
            <a:ext cx="46746" cy="2951687"/>
          </a:xfrm>
          <a:prstGeom prst="straightConnector1">
            <a:avLst/>
          </a:prstGeom>
          <a:ln w="38100">
            <a:solidFill>
              <a:srgbClr val="FF66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22F0A205-B2DA-45FA-99DA-2391F358AFA3}"/>
              </a:ext>
              <a:ext uri="{C183D7F6-B498-43B3-948B-1728B52AA6E4}">
                <adec:decorative xmlns:adec="http://schemas.microsoft.com/office/drawing/2017/decorative" val="1"/>
              </a:ext>
            </a:extLst>
          </p:cNvPr>
          <p:cNvSpPr/>
          <p:nvPr/>
        </p:nvSpPr>
        <p:spPr>
          <a:xfrm>
            <a:off x="8563830" y="5504622"/>
            <a:ext cx="252412" cy="252412"/>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6FFDE780-7773-4418-860D-1C28C453D3B9}"/>
              </a:ext>
            </a:extLst>
          </p:cNvPr>
          <p:cNvSpPr txBox="1"/>
          <p:nvPr/>
        </p:nvSpPr>
        <p:spPr>
          <a:xfrm>
            <a:off x="8414960" y="5837416"/>
            <a:ext cx="550151"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a:ln>
                  <a:noFill/>
                </a:ln>
                <a:solidFill>
                  <a:sysClr val="windowText" lastClr="000000"/>
                </a:solidFill>
                <a:effectLst/>
                <a:uLnTx/>
                <a:uFillTx/>
                <a:latin typeface="Calibri" panose="020F0502020204030204"/>
                <a:ea typeface="+mn-ea"/>
                <a:cs typeface="+mn-cs"/>
              </a:rPr>
              <a:t>2025</a:t>
            </a:r>
          </a:p>
        </p:txBody>
      </p:sp>
      <p:sp>
        <p:nvSpPr>
          <p:cNvPr id="48" name="TextBox 47">
            <a:extLst>
              <a:ext uri="{FF2B5EF4-FFF2-40B4-BE49-F238E27FC236}">
                <a16:creationId xmlns:a16="http://schemas.microsoft.com/office/drawing/2014/main" id="{5E0BFAC7-1069-4C35-B17C-BDD9976B300B}"/>
              </a:ext>
            </a:extLst>
          </p:cNvPr>
          <p:cNvSpPr txBox="1"/>
          <p:nvPr/>
        </p:nvSpPr>
        <p:spPr>
          <a:xfrm>
            <a:off x="7463604" y="1300061"/>
            <a:ext cx="232087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a:ln>
                  <a:noFill/>
                </a:ln>
                <a:solidFill>
                  <a:srgbClr val="FF6600"/>
                </a:solidFill>
                <a:effectLst/>
                <a:uLnTx/>
                <a:uFillTx/>
                <a:latin typeface="Calibri" panose="020F0502020204030204"/>
                <a:ea typeface="+mn-ea"/>
                <a:cs typeface="+mn-cs"/>
              </a:rPr>
              <a:t>All plans and surveys to be provided in ePlan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a:ln>
                  <a:noFill/>
                </a:ln>
                <a:solidFill>
                  <a:srgbClr val="FF6600"/>
                </a:solidFill>
                <a:effectLst/>
                <a:uLnTx/>
                <a:uFillTx/>
                <a:latin typeface="Calibri" panose="020F0502020204030204"/>
                <a:ea typeface="+mn-ea"/>
                <a:cs typeface="+mn-cs"/>
              </a:rPr>
              <a:t>(2D &amp; 3D)</a:t>
            </a:r>
          </a:p>
        </p:txBody>
      </p:sp>
    </p:spTree>
    <p:extLst>
      <p:ext uri="{BB962C8B-B14F-4D97-AF65-F5344CB8AC3E}">
        <p14:creationId xmlns:p14="http://schemas.microsoft.com/office/powerpoint/2010/main" val="115034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par>
                                <p:cTn id="35" presetID="22" presetClass="entr" presetSubtype="4"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down)">
                                      <p:cBhvr>
                                        <p:cTn id="40" dur="500"/>
                                        <p:tgtEl>
                                          <p:spTgt spid="33"/>
                                        </p:tgtEl>
                                      </p:cBhvr>
                                    </p:animEffect>
                                  </p:childTnLst>
                                </p:cTn>
                              </p:par>
                              <p:par>
                                <p:cTn id="41" presetID="22" presetClass="entr" presetSubtype="4"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wipe(down)">
                                      <p:cBhvr>
                                        <p:cTn id="43" dur="500"/>
                                        <p:tgtEl>
                                          <p:spTgt spid="4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wipe(down)">
                                      <p:cBhvr>
                                        <p:cTn id="46" dur="500"/>
                                        <p:tgtEl>
                                          <p:spTgt spid="4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down)">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20" grpId="0"/>
      <p:bldP spid="23" grpId="0" animBg="1"/>
      <p:bldP spid="29" grpId="0" animBg="1"/>
      <p:bldP spid="31" grpId="0" animBg="1"/>
      <p:bldP spid="33" grpId="0" animBg="1"/>
      <p:bldP spid="46" grpId="0" animBg="1"/>
      <p:bldP spid="48"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737CD-51CA-43D4-95D2-CEDBCBF7BEA8}"/>
              </a:ext>
            </a:extLst>
          </p:cNvPr>
          <p:cNvSpPr>
            <a:spLocks noGrp="1"/>
          </p:cNvSpPr>
          <p:nvPr>
            <p:ph type="title"/>
          </p:nvPr>
        </p:nvSpPr>
        <p:spPr/>
        <p:txBody>
          <a:bodyPr>
            <a:normAutofit/>
          </a:bodyPr>
          <a:lstStyle/>
          <a:p>
            <a:r>
              <a:rPr lang="en-US" sz="4000" b="1">
                <a:latin typeface="Century Gothic" panose="020B0502020202020204" pitchFamily="34" charset="0"/>
              </a:rPr>
              <a:t>Recent / Ongoing Initiatives (2016 - 2019)</a:t>
            </a:r>
            <a:endParaRPr lang="en-AU" sz="4000" b="1">
              <a:latin typeface="Century Gothic" panose="020B0502020202020204" pitchFamily="34" charset="0"/>
            </a:endParaRPr>
          </a:p>
        </p:txBody>
      </p:sp>
      <p:sp>
        <p:nvSpPr>
          <p:cNvPr id="3" name="Text Placeholder 2">
            <a:extLst>
              <a:ext uri="{FF2B5EF4-FFF2-40B4-BE49-F238E27FC236}">
                <a16:creationId xmlns:a16="http://schemas.microsoft.com/office/drawing/2014/main" id="{7C4517D0-522F-4A06-985F-DBCADC1A3A7E}"/>
              </a:ext>
            </a:extLst>
          </p:cNvPr>
          <p:cNvSpPr>
            <a:spLocks noGrp="1"/>
          </p:cNvSpPr>
          <p:nvPr>
            <p:ph type="body" sz="quarter" idx="10"/>
          </p:nvPr>
        </p:nvSpPr>
        <p:spPr/>
        <p:txBody>
          <a:bodyPr/>
          <a:lstStyle/>
          <a:p>
            <a:pPr>
              <a:lnSpc>
                <a:spcPct val="100000"/>
              </a:lnSpc>
            </a:pPr>
            <a:r>
              <a:rPr lang="en-AU" sz="2400" dirty="0">
                <a:latin typeface="Century Gothic" panose="020B0502020202020204" pitchFamily="34" charset="0"/>
              </a:rPr>
              <a:t>Improved the visualisation of plan presentation</a:t>
            </a:r>
          </a:p>
          <a:p>
            <a:pPr>
              <a:lnSpc>
                <a:spcPct val="100000"/>
              </a:lnSpc>
            </a:pPr>
            <a:r>
              <a:rPr lang="en-AU" sz="2400" dirty="0">
                <a:latin typeface="Century Gothic" panose="020B0502020202020204" pitchFamily="34" charset="0"/>
              </a:rPr>
              <a:t>Conducted an ePlan Engagement Program</a:t>
            </a:r>
          </a:p>
          <a:p>
            <a:pPr>
              <a:lnSpc>
                <a:spcPct val="100000"/>
              </a:lnSpc>
            </a:pPr>
            <a:r>
              <a:rPr lang="en-AU" sz="2400" dirty="0">
                <a:latin typeface="Century Gothic" panose="020B0502020202020204" pitchFamily="34" charset="0"/>
              </a:rPr>
              <a:t>Contracted the ePlan project with University of Melbourne (CSDILA – The Centre for Spatial Data Infrastructures &amp; Land Administration)</a:t>
            </a:r>
          </a:p>
          <a:p>
            <a:pPr>
              <a:lnSpc>
                <a:spcPct val="100000"/>
              </a:lnSpc>
            </a:pPr>
            <a:r>
              <a:rPr lang="en-AU" sz="2400" dirty="0">
                <a:latin typeface="Century Gothic" panose="020B0502020202020204" pitchFamily="34" charset="0"/>
              </a:rPr>
              <a:t>Developed the Visualisation Enhancement Tool (VET)</a:t>
            </a:r>
          </a:p>
          <a:p>
            <a:pPr>
              <a:lnSpc>
                <a:spcPct val="100000"/>
              </a:lnSpc>
            </a:pPr>
            <a:r>
              <a:rPr lang="en-AU" sz="2400" dirty="0">
                <a:latin typeface="Century Gothic" panose="020B0502020202020204" pitchFamily="34" charset="0"/>
              </a:rPr>
              <a:t>Developed a database for storing registered ePlans</a:t>
            </a:r>
          </a:p>
          <a:p>
            <a:pPr>
              <a:lnSpc>
                <a:spcPct val="100000"/>
              </a:lnSpc>
            </a:pPr>
            <a:r>
              <a:rPr lang="en-AU" sz="2400" dirty="0">
                <a:latin typeface="Century Gothic" panose="020B0502020202020204" pitchFamily="34" charset="0"/>
              </a:rPr>
              <a:t>Commenced ePlan Pilot Program – plans no greater than 10 lots</a:t>
            </a:r>
          </a:p>
          <a:p>
            <a:pPr>
              <a:lnSpc>
                <a:spcPct val="100000"/>
              </a:lnSpc>
            </a:pPr>
            <a:r>
              <a:rPr lang="en-AU" sz="2400" dirty="0">
                <a:latin typeface="Century Gothic" panose="020B0502020202020204" pitchFamily="34" charset="0"/>
              </a:rPr>
              <a:t>Testing ePlan software products</a:t>
            </a:r>
          </a:p>
          <a:p>
            <a:pPr>
              <a:lnSpc>
                <a:spcPct val="100000"/>
              </a:lnSpc>
            </a:pPr>
            <a:r>
              <a:rPr lang="en-AU" sz="2400" dirty="0">
                <a:latin typeface="Century Gothic" panose="020B0502020202020204" pitchFamily="34" charset="0"/>
              </a:rPr>
              <a:t>Training surveyors of ePlan creation</a:t>
            </a:r>
          </a:p>
          <a:p>
            <a:pPr>
              <a:lnSpc>
                <a:spcPct val="100000"/>
              </a:lnSpc>
            </a:pPr>
            <a:r>
              <a:rPr lang="en-AU" sz="2400" dirty="0">
                <a:latin typeface="Century Gothic" panose="020B0502020202020204" pitchFamily="34" charset="0"/>
              </a:rPr>
              <a:t>Investigated requirements of supporting multi-lot plans through case study</a:t>
            </a:r>
          </a:p>
          <a:p>
            <a:endParaRPr lang="en-AU" dirty="0"/>
          </a:p>
          <a:p>
            <a:endParaRPr lang="en-AU" dirty="0"/>
          </a:p>
          <a:p>
            <a:endParaRPr lang="en-AU" dirty="0"/>
          </a:p>
        </p:txBody>
      </p:sp>
    </p:spTree>
    <p:extLst>
      <p:ext uri="{BB962C8B-B14F-4D97-AF65-F5344CB8AC3E}">
        <p14:creationId xmlns:p14="http://schemas.microsoft.com/office/powerpoint/2010/main" val="14425270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737CD-51CA-43D4-95D2-CEDBCBF7BEA8}"/>
              </a:ext>
            </a:extLst>
          </p:cNvPr>
          <p:cNvSpPr>
            <a:spLocks noGrp="1"/>
          </p:cNvSpPr>
          <p:nvPr>
            <p:ph type="title"/>
          </p:nvPr>
        </p:nvSpPr>
        <p:spPr/>
        <p:txBody>
          <a:bodyPr>
            <a:normAutofit/>
          </a:bodyPr>
          <a:lstStyle/>
          <a:p>
            <a:r>
              <a:rPr lang="en-US" sz="4000" b="1">
                <a:solidFill>
                  <a:srgbClr val="FF0000"/>
                </a:solidFill>
                <a:latin typeface="Century Gothic" panose="020B0502020202020204" pitchFamily="34" charset="0"/>
              </a:rPr>
              <a:t>Current Initiatives (2019)</a:t>
            </a:r>
            <a:endParaRPr lang="en-AU" sz="4000" b="1">
              <a:solidFill>
                <a:srgbClr val="FF0000"/>
              </a:solidFill>
              <a:latin typeface="Century Gothic" panose="020B0502020202020204" pitchFamily="34" charset="0"/>
            </a:endParaRPr>
          </a:p>
        </p:txBody>
      </p:sp>
      <p:sp>
        <p:nvSpPr>
          <p:cNvPr id="3" name="Text Placeholder 2">
            <a:extLst>
              <a:ext uri="{FF2B5EF4-FFF2-40B4-BE49-F238E27FC236}">
                <a16:creationId xmlns:a16="http://schemas.microsoft.com/office/drawing/2014/main" id="{7C4517D0-522F-4A06-985F-DBCADC1A3A7E}"/>
              </a:ext>
            </a:extLst>
          </p:cNvPr>
          <p:cNvSpPr>
            <a:spLocks noGrp="1"/>
          </p:cNvSpPr>
          <p:nvPr>
            <p:ph type="body" sz="quarter" idx="10"/>
          </p:nvPr>
        </p:nvSpPr>
        <p:spPr/>
        <p:txBody>
          <a:bodyPr/>
          <a:lstStyle/>
          <a:p>
            <a:pPr>
              <a:lnSpc>
                <a:spcPct val="100000"/>
              </a:lnSpc>
            </a:pPr>
            <a:r>
              <a:rPr lang="en-AU" sz="2400">
                <a:latin typeface="Century Gothic" panose="020B0502020202020204" pitchFamily="34" charset="0"/>
              </a:rPr>
              <a:t>Extending the resources of the SPEAR team to support surveyors</a:t>
            </a:r>
          </a:p>
          <a:p>
            <a:pPr>
              <a:lnSpc>
                <a:spcPct val="100000"/>
              </a:lnSpc>
            </a:pPr>
            <a:r>
              <a:rPr lang="en-AU" sz="2400">
                <a:latin typeface="Century Gothic" panose="020B0502020202020204" pitchFamily="34" charset="0"/>
              </a:rPr>
              <a:t>Investigating possible solutions to facilitate the </a:t>
            </a:r>
            <a:r>
              <a:rPr lang="en-AU" sz="2400" err="1">
                <a:latin typeface="Century Gothic" panose="020B0502020202020204" pitchFamily="34" charset="0"/>
              </a:rPr>
              <a:t>ePlan</a:t>
            </a:r>
            <a:r>
              <a:rPr lang="en-AU" sz="2400">
                <a:latin typeface="Century Gothic" panose="020B0502020202020204" pitchFamily="34" charset="0"/>
              </a:rPr>
              <a:t> creation</a:t>
            </a:r>
          </a:p>
          <a:p>
            <a:pPr>
              <a:lnSpc>
                <a:spcPct val="100000"/>
              </a:lnSpc>
            </a:pPr>
            <a:r>
              <a:rPr lang="en-AU" sz="2400">
                <a:latin typeface="Century Gothic" panose="020B0502020202020204" pitchFamily="34" charset="0"/>
              </a:rPr>
              <a:t>Developing a new </a:t>
            </a:r>
            <a:r>
              <a:rPr lang="en-AU" sz="2400" err="1">
                <a:latin typeface="Century Gothic" panose="020B0502020202020204" pitchFamily="34" charset="0"/>
              </a:rPr>
              <a:t>ePlan</a:t>
            </a:r>
            <a:r>
              <a:rPr lang="en-AU" sz="2400">
                <a:latin typeface="Century Gothic" panose="020B0502020202020204" pitchFamily="34" charset="0"/>
              </a:rPr>
              <a:t> Data Viewer</a:t>
            </a:r>
          </a:p>
          <a:p>
            <a:pPr>
              <a:lnSpc>
                <a:spcPct val="100000"/>
              </a:lnSpc>
            </a:pPr>
            <a:r>
              <a:rPr lang="en-AU" sz="2400">
                <a:latin typeface="Century Gothic" panose="020B0502020202020204" pitchFamily="34" charset="0"/>
              </a:rPr>
              <a:t>Developing VET to efficiently support multi-lot plans</a:t>
            </a:r>
          </a:p>
          <a:p>
            <a:pPr>
              <a:lnSpc>
                <a:spcPct val="100000"/>
              </a:lnSpc>
            </a:pPr>
            <a:r>
              <a:rPr lang="en-AU" sz="2400">
                <a:latin typeface="Century Gothic" panose="020B0502020202020204" pitchFamily="34" charset="0"/>
              </a:rPr>
              <a:t>Updating and improving the Validation and Visualisation services</a:t>
            </a:r>
          </a:p>
          <a:p>
            <a:pPr>
              <a:lnSpc>
                <a:spcPct val="100000"/>
              </a:lnSpc>
            </a:pPr>
            <a:r>
              <a:rPr lang="en-AU" sz="2400">
                <a:latin typeface="Century Gothic" panose="020B0502020202020204" pitchFamily="34" charset="0"/>
              </a:rPr>
              <a:t>Developing a 3D digital cadastre roadmap</a:t>
            </a:r>
          </a:p>
          <a:p>
            <a:pPr>
              <a:lnSpc>
                <a:spcPct val="100000"/>
              </a:lnSpc>
            </a:pPr>
            <a:r>
              <a:rPr lang="en-AU" sz="2400">
                <a:latin typeface="Century Gothic" panose="020B0502020202020204" pitchFamily="34" charset="0"/>
              </a:rPr>
              <a:t>Collaborating with Digital Cadastre Modernisation team</a:t>
            </a:r>
          </a:p>
          <a:p>
            <a:endParaRPr lang="en-AU"/>
          </a:p>
        </p:txBody>
      </p:sp>
    </p:spTree>
    <p:extLst>
      <p:ext uri="{BB962C8B-B14F-4D97-AF65-F5344CB8AC3E}">
        <p14:creationId xmlns:p14="http://schemas.microsoft.com/office/powerpoint/2010/main" val="28796070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8BEF2-747A-4B08-BB19-3E939B8A0759}"/>
              </a:ext>
            </a:extLst>
          </p:cNvPr>
          <p:cNvSpPr>
            <a:spLocks noGrp="1"/>
          </p:cNvSpPr>
          <p:nvPr>
            <p:ph type="title"/>
          </p:nvPr>
        </p:nvSpPr>
        <p:spPr/>
        <p:txBody>
          <a:bodyPr/>
          <a:lstStyle/>
          <a:p>
            <a:r>
              <a:rPr lang="en-AU" b="1" err="1">
                <a:latin typeface="Century Gothic" panose="020B0502020202020204" pitchFamily="34" charset="0"/>
              </a:rPr>
              <a:t>ePlan</a:t>
            </a:r>
            <a:r>
              <a:rPr lang="en-AU" b="1">
                <a:latin typeface="Century Gothic" panose="020B0502020202020204" pitchFamily="34" charset="0"/>
              </a:rPr>
              <a:t> Pilot Update </a:t>
            </a:r>
            <a:r>
              <a:rPr lang="en-AU" sz="2800" b="1">
                <a:latin typeface="Century Gothic" panose="020B0502020202020204" pitchFamily="34" charset="0"/>
              </a:rPr>
              <a:t>(Mar2018-Jun2019)</a:t>
            </a:r>
            <a:endParaRPr lang="en-AU" b="1">
              <a:latin typeface="Century Gothic" panose="020B0502020202020204" pitchFamily="34" charset="0"/>
            </a:endParaRPr>
          </a:p>
        </p:txBody>
      </p:sp>
      <p:sp>
        <p:nvSpPr>
          <p:cNvPr id="3" name="Text Placeholder 2">
            <a:extLst>
              <a:ext uri="{FF2B5EF4-FFF2-40B4-BE49-F238E27FC236}">
                <a16:creationId xmlns:a16="http://schemas.microsoft.com/office/drawing/2014/main" id="{EF5931FA-6551-47F1-8B4F-2CFC778D0389}"/>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2601534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a:t>100% Digital Lodgment</a:t>
            </a:r>
          </a:p>
        </p:txBody>
      </p:sp>
      <p:sp>
        <p:nvSpPr>
          <p:cNvPr id="3" name="Content Placeholder 2"/>
          <p:cNvSpPr>
            <a:spLocks noGrp="1"/>
          </p:cNvSpPr>
          <p:nvPr>
            <p:ph idx="1"/>
          </p:nvPr>
        </p:nvSpPr>
        <p:spPr/>
        <p:txBody>
          <a:bodyPr/>
          <a:lstStyle/>
          <a:p>
            <a:pPr marL="0" indent="0">
              <a:buNone/>
            </a:pPr>
            <a:r>
              <a:rPr lang="en-AU" sz="2400"/>
              <a:t>Transition arrangements will be in place for plans which were submitted before </a:t>
            </a:r>
            <a:r>
              <a:rPr lang="en-AU" sz="2400" i="1"/>
              <a:t>1 January 2020</a:t>
            </a:r>
          </a:p>
          <a:p>
            <a:pPr marL="0" indent="0">
              <a:buNone/>
            </a:pPr>
            <a:endParaRPr lang="en-AU" sz="2400"/>
          </a:p>
          <a:p>
            <a:pPr marL="0" indent="0">
              <a:buNone/>
            </a:pPr>
            <a:r>
              <a:rPr lang="en-AU" sz="2400"/>
              <a:t>The following can continue in paper:</a:t>
            </a:r>
          </a:p>
          <a:p>
            <a:r>
              <a:rPr lang="en-AU" sz="2000"/>
              <a:t>Plans submitted to council prior to 1 January 2020 </a:t>
            </a:r>
          </a:p>
          <a:p>
            <a:r>
              <a:rPr lang="en-AU" sz="2000"/>
              <a:t>Plans and surveys first certified by the Licensed Surveyor prior to 1 January 2020</a:t>
            </a:r>
          </a:p>
          <a:p>
            <a:r>
              <a:rPr lang="en-AU" sz="2000"/>
              <a:t>Plans not submitted by a Licensed Surveyor (e.g. Removal of Restriction)</a:t>
            </a:r>
          </a:p>
          <a:p>
            <a:r>
              <a:rPr lang="en-AU" sz="2000">
                <a:latin typeface="Verdana"/>
                <a:ea typeface="Verdana"/>
                <a:cs typeface="Verdana"/>
              </a:rPr>
              <a:t>Plans not yet supported in SPEAR (e.g. plans affecting multiple LGAs)</a:t>
            </a:r>
          </a:p>
          <a:p>
            <a:pPr marL="0" indent="0">
              <a:buNone/>
            </a:pPr>
            <a:endParaRPr lang="en-AU" sz="1600"/>
          </a:p>
          <a:p>
            <a:pPr marL="0" indent="0">
              <a:buNone/>
            </a:pPr>
            <a:endParaRPr lang="en-AU" sz="1600">
              <a:solidFill>
                <a:srgbClr val="FF0000"/>
              </a:solidFill>
            </a:endParaRPr>
          </a:p>
        </p:txBody>
      </p:sp>
    </p:spTree>
    <p:extLst>
      <p:ext uri="{BB962C8B-B14F-4D97-AF65-F5344CB8AC3E}">
        <p14:creationId xmlns:p14="http://schemas.microsoft.com/office/powerpoint/2010/main" val="38706736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3C5FA1-7FA2-47A2-9228-998EF8BDDAD0}"/>
              </a:ext>
            </a:extLst>
          </p:cNvPr>
          <p:cNvSpPr>
            <a:spLocks noGrp="1"/>
          </p:cNvSpPr>
          <p:nvPr>
            <p:ph type="title"/>
          </p:nvPr>
        </p:nvSpPr>
        <p:spPr/>
        <p:txBody>
          <a:bodyPr>
            <a:normAutofit/>
          </a:bodyPr>
          <a:lstStyle/>
          <a:p>
            <a:r>
              <a:rPr lang="en-AU" sz="4000" b="1">
                <a:latin typeface="Century Gothic" panose="020B0502020202020204" pitchFamily="34" charset="0"/>
              </a:rPr>
              <a:t>ePlan Pilot Update – Participants’ Status</a:t>
            </a:r>
          </a:p>
        </p:txBody>
      </p:sp>
      <p:pic>
        <p:nvPicPr>
          <p:cNvPr id="2" name="Picture 2" descr="A screenshot of a computer&#10;&#10;Description generated with very high confidence">
            <a:extLst>
              <a:ext uri="{FF2B5EF4-FFF2-40B4-BE49-F238E27FC236}">
                <a16:creationId xmlns:a16="http://schemas.microsoft.com/office/drawing/2014/main" id="{9E15BE15-F115-498A-94F1-5F08857C1546}"/>
              </a:ext>
            </a:extLst>
          </p:cNvPr>
          <p:cNvPicPr>
            <a:picLocks noChangeAspect="1"/>
          </p:cNvPicPr>
          <p:nvPr/>
        </p:nvPicPr>
        <p:blipFill>
          <a:blip r:embed="rId3"/>
          <a:stretch>
            <a:fillRect/>
          </a:stretch>
        </p:blipFill>
        <p:spPr>
          <a:xfrm>
            <a:off x="1873046" y="956258"/>
            <a:ext cx="8347586" cy="5486258"/>
          </a:xfrm>
          <a:prstGeom prst="rect">
            <a:avLst/>
          </a:prstGeom>
        </p:spPr>
      </p:pic>
    </p:spTree>
    <p:extLst>
      <p:ext uri="{BB962C8B-B14F-4D97-AF65-F5344CB8AC3E}">
        <p14:creationId xmlns:p14="http://schemas.microsoft.com/office/powerpoint/2010/main" val="28309792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2D9F9-62C4-4FA6-A4F5-802894F8E4C1}"/>
              </a:ext>
            </a:extLst>
          </p:cNvPr>
          <p:cNvSpPr>
            <a:spLocks noGrp="1"/>
          </p:cNvSpPr>
          <p:nvPr>
            <p:ph type="title"/>
          </p:nvPr>
        </p:nvSpPr>
        <p:spPr/>
        <p:txBody>
          <a:bodyPr>
            <a:normAutofit/>
          </a:bodyPr>
          <a:lstStyle/>
          <a:p>
            <a:r>
              <a:rPr lang="en-AU" sz="4000" b="1" err="1">
                <a:solidFill>
                  <a:prstClr val="black"/>
                </a:solidFill>
                <a:latin typeface="Century Gothic" panose="020B0502020202020204" pitchFamily="34" charset="0"/>
              </a:rPr>
              <a:t>ePlan</a:t>
            </a:r>
            <a:r>
              <a:rPr lang="en-AU" sz="4000" b="1">
                <a:solidFill>
                  <a:prstClr val="black"/>
                </a:solidFill>
                <a:latin typeface="Century Gothic" panose="020B0502020202020204" pitchFamily="34" charset="0"/>
              </a:rPr>
              <a:t> Pilot Update – Participants’ Status</a:t>
            </a:r>
            <a:endParaRPr lang="en-AU" sz="4000" b="1">
              <a:latin typeface="Century Gothic" panose="020B0502020202020204" pitchFamily="34" charset="0"/>
            </a:endParaRPr>
          </a:p>
        </p:txBody>
      </p:sp>
      <p:sp>
        <p:nvSpPr>
          <p:cNvPr id="3" name="Text Placeholder 2">
            <a:extLst>
              <a:ext uri="{FF2B5EF4-FFF2-40B4-BE49-F238E27FC236}">
                <a16:creationId xmlns:a16="http://schemas.microsoft.com/office/drawing/2014/main" id="{604CC6FE-2360-4FB4-B3E8-F865AABEFCC4}"/>
              </a:ext>
            </a:extLst>
          </p:cNvPr>
          <p:cNvSpPr>
            <a:spLocks noGrp="1"/>
          </p:cNvSpPr>
          <p:nvPr>
            <p:ph type="body" sz="quarter" idx="10"/>
          </p:nvPr>
        </p:nvSpPr>
        <p:spPr>
          <a:xfrm>
            <a:off x="339724" y="1104901"/>
            <a:ext cx="11522537" cy="5336996"/>
          </a:xfrm>
        </p:spPr>
        <p:txBody>
          <a:bodyPr/>
          <a:lstStyle/>
          <a:p>
            <a:pPr>
              <a:lnSpc>
                <a:spcPct val="100000"/>
              </a:lnSpc>
            </a:pPr>
            <a:r>
              <a:rPr lang="en-AU" sz="2400">
                <a:latin typeface="Century Gothic" panose="020B0502020202020204" pitchFamily="34" charset="0"/>
              </a:rPr>
              <a:t>Surveying firms that have achieved the incentive for quicker registration of non-</a:t>
            </a:r>
            <a:r>
              <a:rPr lang="en-AU" sz="2400" err="1">
                <a:latin typeface="Century Gothic" panose="020B0502020202020204" pitchFamily="34" charset="0"/>
              </a:rPr>
              <a:t>ePlan</a:t>
            </a:r>
            <a:r>
              <a:rPr lang="en-AU" sz="2400">
                <a:latin typeface="Century Gothic" panose="020B0502020202020204" pitchFamily="34" charset="0"/>
              </a:rPr>
              <a:t> applications during the pilot timeframe:</a:t>
            </a:r>
          </a:p>
          <a:p>
            <a:pPr lvl="1">
              <a:lnSpc>
                <a:spcPct val="100000"/>
              </a:lnSpc>
              <a:buFont typeface="Wingdings" panose="05000000000000000000" pitchFamily="2" charset="2"/>
              <a:buChar char="Ø"/>
            </a:pPr>
            <a:r>
              <a:rPr lang="en-AU">
                <a:latin typeface="Century Gothic" panose="020B0502020202020204" pitchFamily="34" charset="0"/>
              </a:rPr>
              <a:t>Absolute Surveying</a:t>
            </a:r>
          </a:p>
          <a:p>
            <a:pPr lvl="1">
              <a:lnSpc>
                <a:spcPct val="100000"/>
              </a:lnSpc>
              <a:buFont typeface="Wingdings" panose="05000000000000000000" pitchFamily="2" charset="2"/>
              <a:buChar char="Ø"/>
            </a:pPr>
            <a:r>
              <a:rPr lang="en-AU">
                <a:latin typeface="Century Gothic" panose="020B0502020202020204" pitchFamily="34" charset="0"/>
              </a:rPr>
              <a:t>Land Management Surveys – Shepparton</a:t>
            </a:r>
          </a:p>
          <a:p>
            <a:pPr lvl="1">
              <a:lnSpc>
                <a:spcPct val="100000"/>
              </a:lnSpc>
              <a:buFont typeface="Wingdings" panose="05000000000000000000" pitchFamily="2" charset="2"/>
              <a:buChar char="Ø"/>
            </a:pPr>
            <a:r>
              <a:rPr lang="en-AU">
                <a:latin typeface="Century Gothic" panose="020B0502020202020204" pitchFamily="34" charset="0"/>
              </a:rPr>
              <a:t>SMEC</a:t>
            </a:r>
          </a:p>
          <a:p>
            <a:pPr lvl="1">
              <a:lnSpc>
                <a:spcPct val="100000"/>
              </a:lnSpc>
              <a:buFont typeface="Wingdings" panose="05000000000000000000" pitchFamily="2" charset="2"/>
              <a:buChar char="Ø"/>
            </a:pPr>
            <a:r>
              <a:rPr lang="en-AU">
                <a:latin typeface="Century Gothic" panose="020B0502020202020204" pitchFamily="34" charset="0"/>
              </a:rPr>
              <a:t>Tomkinson Group</a:t>
            </a:r>
          </a:p>
          <a:p>
            <a:pPr lvl="1">
              <a:lnSpc>
                <a:spcPct val="100000"/>
              </a:lnSpc>
              <a:buFont typeface="Wingdings" panose="05000000000000000000" pitchFamily="2" charset="2"/>
              <a:buChar char="Ø"/>
            </a:pPr>
            <a:r>
              <a:rPr lang="en-AU">
                <a:latin typeface="Century Gothic" panose="020B0502020202020204" pitchFamily="34" charset="0"/>
              </a:rPr>
              <a:t>Berry &amp; Whyte Surveyors</a:t>
            </a:r>
          </a:p>
          <a:p>
            <a:pPr lvl="1">
              <a:lnSpc>
                <a:spcPct val="100000"/>
              </a:lnSpc>
              <a:buFont typeface="Wingdings" panose="05000000000000000000" pitchFamily="2" charset="2"/>
              <a:buChar char="Ø"/>
            </a:pPr>
            <a:r>
              <a:rPr lang="en-AU">
                <a:solidFill>
                  <a:schemeClr val="bg1">
                    <a:lumMod val="50000"/>
                  </a:schemeClr>
                </a:solidFill>
                <a:latin typeface="Century Gothic" panose="020B0502020202020204" pitchFamily="34" charset="0"/>
              </a:rPr>
              <a:t>Reeds Consulting (1 more to go)</a:t>
            </a:r>
          </a:p>
          <a:p>
            <a:pPr lvl="1" algn="r">
              <a:buFont typeface="Wingdings" panose="05000000000000000000" pitchFamily="2" charset="2"/>
              <a:buChar char="Ø"/>
            </a:pPr>
            <a:endParaRPr lang="en-AU">
              <a:solidFill>
                <a:schemeClr val="bg1">
                  <a:lumMod val="50000"/>
                </a:schemeClr>
              </a:solidFill>
            </a:endParaRPr>
          </a:p>
          <a:p>
            <a:pPr lvl="1">
              <a:buFont typeface="Wingdings" panose="05000000000000000000" pitchFamily="2" charset="2"/>
              <a:buChar char="Ø"/>
            </a:pPr>
            <a:endParaRPr lang="en-AU">
              <a:solidFill>
                <a:schemeClr val="bg1">
                  <a:lumMod val="50000"/>
                </a:schemeClr>
              </a:solidFill>
            </a:endParaRPr>
          </a:p>
          <a:p>
            <a:pPr lvl="1">
              <a:buFont typeface="Wingdings" panose="05000000000000000000" pitchFamily="2" charset="2"/>
              <a:buChar char="Ø"/>
            </a:pPr>
            <a:endParaRPr lang="en-AU">
              <a:solidFill>
                <a:schemeClr val="bg1">
                  <a:lumMod val="50000"/>
                </a:schemeClr>
              </a:solidFill>
            </a:endParaRPr>
          </a:p>
          <a:p>
            <a:pPr lvl="1">
              <a:buFont typeface="Wingdings" panose="05000000000000000000" pitchFamily="2" charset="2"/>
              <a:buChar char="Ø"/>
            </a:pPr>
            <a:endParaRPr lang="en-AU">
              <a:solidFill>
                <a:schemeClr val="bg1">
                  <a:lumMod val="50000"/>
                </a:schemeClr>
              </a:solidFill>
            </a:endParaRPr>
          </a:p>
        </p:txBody>
      </p:sp>
    </p:spTree>
    <p:extLst>
      <p:ext uri="{BB962C8B-B14F-4D97-AF65-F5344CB8AC3E}">
        <p14:creationId xmlns:p14="http://schemas.microsoft.com/office/powerpoint/2010/main" val="3402160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75961-CDEA-45F1-8973-3D59BA13B052}"/>
              </a:ext>
            </a:extLst>
          </p:cNvPr>
          <p:cNvSpPr>
            <a:spLocks noGrp="1"/>
          </p:cNvSpPr>
          <p:nvPr>
            <p:ph type="title"/>
          </p:nvPr>
        </p:nvSpPr>
        <p:spPr/>
        <p:txBody>
          <a:bodyPr>
            <a:normAutofit/>
          </a:bodyPr>
          <a:lstStyle/>
          <a:p>
            <a:r>
              <a:rPr lang="en-AU" sz="4000" b="1" err="1">
                <a:latin typeface="Century Gothic" panose="020B0502020202020204" pitchFamily="34" charset="0"/>
              </a:rPr>
              <a:t>ePlan</a:t>
            </a:r>
            <a:r>
              <a:rPr lang="en-AU" sz="4000" b="1">
                <a:latin typeface="Century Gothic" panose="020B0502020202020204" pitchFamily="34" charset="0"/>
              </a:rPr>
              <a:t> Support Procedure</a:t>
            </a:r>
          </a:p>
        </p:txBody>
      </p:sp>
      <p:sp>
        <p:nvSpPr>
          <p:cNvPr id="3" name="Text Placeholder 2" descr="Image of ePlan Support Procedure for ePlan submission and registration">
            <a:extLst>
              <a:ext uri="{FF2B5EF4-FFF2-40B4-BE49-F238E27FC236}">
                <a16:creationId xmlns:a16="http://schemas.microsoft.com/office/drawing/2014/main" id="{14063CF8-DAC2-461C-B8A1-CD5427A818A0}"/>
              </a:ext>
            </a:extLst>
          </p:cNvPr>
          <p:cNvSpPr>
            <a:spLocks noGrp="1"/>
          </p:cNvSpPr>
          <p:nvPr>
            <p:ph type="body" sz="quarter" idx="10"/>
          </p:nvPr>
        </p:nvSpPr>
        <p:spPr/>
        <p:txBody>
          <a:bodyPr/>
          <a:lstStyle/>
          <a:p>
            <a:pPr lvl="1">
              <a:buFont typeface="Wingdings" panose="05000000000000000000" pitchFamily="2" charset="2"/>
              <a:buChar char="Ø"/>
            </a:pPr>
            <a:endParaRPr lang="en-AU" sz="2000">
              <a:latin typeface="Century Gothic" panose="020B0502020202020204" pitchFamily="34" charset="0"/>
            </a:endParaRPr>
          </a:p>
          <a:p>
            <a:endParaRPr lang="en-AU" sz="2400">
              <a:latin typeface="Century Gothic" panose="020B0502020202020204" pitchFamily="34" charset="0"/>
            </a:endParaRPr>
          </a:p>
        </p:txBody>
      </p:sp>
      <p:sp>
        <p:nvSpPr>
          <p:cNvPr id="4" name="Rectangle 3">
            <a:extLst>
              <a:ext uri="{FF2B5EF4-FFF2-40B4-BE49-F238E27FC236}">
                <a16:creationId xmlns:a16="http://schemas.microsoft.com/office/drawing/2014/main" id="{B8067AE1-E6B3-4BA4-8111-81395EFBB412}"/>
              </a:ext>
            </a:extLst>
          </p:cNvPr>
          <p:cNvSpPr/>
          <p:nvPr/>
        </p:nvSpPr>
        <p:spPr>
          <a:xfrm>
            <a:off x="1677971" y="1404593"/>
            <a:ext cx="2884602" cy="838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ePlan</a:t>
            </a:r>
            <a:r>
              <a:rPr kumimoji="0" lang="en-AU"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enquiries received in </a:t>
            </a:r>
            <a:r>
              <a:rPr kumimoji="0" lang="en-AU"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spear.info@delwp.vic.gov.au</a:t>
            </a: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F999D157-869F-41EA-B811-24BDF04D474B}"/>
              </a:ext>
            </a:extLst>
          </p:cNvPr>
          <p:cNvSpPr/>
          <p:nvPr/>
        </p:nvSpPr>
        <p:spPr>
          <a:xfrm>
            <a:off x="5233447" y="1404593"/>
            <a:ext cx="2884602" cy="838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Enquiry assigned to </a:t>
            </a:r>
            <a:r>
              <a:rPr kumimoji="0" lang="en-AU" sz="1600" b="0" i="0"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ePlan</a:t>
            </a:r>
            <a:r>
              <a:rPr kumimoji="0" lang="en-AU"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/SPEAR Service Desk team members</a:t>
            </a:r>
          </a:p>
        </p:txBody>
      </p:sp>
      <p:sp>
        <p:nvSpPr>
          <p:cNvPr id="7" name="Rectangle 6">
            <a:extLst>
              <a:ext uri="{FF2B5EF4-FFF2-40B4-BE49-F238E27FC236}">
                <a16:creationId xmlns:a16="http://schemas.microsoft.com/office/drawing/2014/main" id="{937A2A4F-F2D5-490C-B56C-02A8FEF5F999}"/>
              </a:ext>
            </a:extLst>
          </p:cNvPr>
          <p:cNvSpPr/>
          <p:nvPr/>
        </p:nvSpPr>
        <p:spPr>
          <a:xfrm>
            <a:off x="8839199" y="1404593"/>
            <a:ext cx="2884602" cy="838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Response provided in timely manner with clear instructions</a:t>
            </a:r>
          </a:p>
        </p:txBody>
      </p:sp>
      <p:sp>
        <p:nvSpPr>
          <p:cNvPr id="10" name="TextBox 9">
            <a:extLst>
              <a:ext uri="{FF2B5EF4-FFF2-40B4-BE49-F238E27FC236}">
                <a16:creationId xmlns:a16="http://schemas.microsoft.com/office/drawing/2014/main" id="{7DA064C7-B198-4678-A017-9ECA0F3259DD}"/>
              </a:ext>
            </a:extLst>
          </p:cNvPr>
          <p:cNvSpPr txBox="1"/>
          <p:nvPr/>
        </p:nvSpPr>
        <p:spPr>
          <a:xfrm>
            <a:off x="5970805" y="2796217"/>
            <a:ext cx="7248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Farshad</a:t>
            </a:r>
          </a:p>
        </p:txBody>
      </p:sp>
      <p:sp>
        <p:nvSpPr>
          <p:cNvPr id="11" name="TextBox 10">
            <a:extLst>
              <a:ext uri="{FF2B5EF4-FFF2-40B4-BE49-F238E27FC236}">
                <a16:creationId xmlns:a16="http://schemas.microsoft.com/office/drawing/2014/main" id="{FD40B9EF-2BA2-49F3-A8D5-014D252D1CA2}"/>
              </a:ext>
            </a:extLst>
          </p:cNvPr>
          <p:cNvSpPr txBox="1"/>
          <p:nvPr/>
        </p:nvSpPr>
        <p:spPr>
          <a:xfrm>
            <a:off x="6760245" y="2792938"/>
            <a:ext cx="73449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Anthony</a:t>
            </a:r>
          </a:p>
        </p:txBody>
      </p:sp>
      <p:sp>
        <p:nvSpPr>
          <p:cNvPr id="12" name="TextBox 11">
            <a:extLst>
              <a:ext uri="{FF2B5EF4-FFF2-40B4-BE49-F238E27FC236}">
                <a16:creationId xmlns:a16="http://schemas.microsoft.com/office/drawing/2014/main" id="{16972D84-236D-4189-8875-21D420D31618}"/>
              </a:ext>
            </a:extLst>
          </p:cNvPr>
          <p:cNvSpPr txBox="1"/>
          <p:nvPr/>
        </p:nvSpPr>
        <p:spPr>
          <a:xfrm>
            <a:off x="7603242" y="2782500"/>
            <a:ext cx="68320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Vernon</a:t>
            </a:r>
          </a:p>
        </p:txBody>
      </p:sp>
      <p:cxnSp>
        <p:nvCxnSpPr>
          <p:cNvPr id="14" name="Straight Connector 13" descr="Image of ePlan support procedure for ePlan submission and ePlan registration">
            <a:extLst>
              <a:ext uri="{FF2B5EF4-FFF2-40B4-BE49-F238E27FC236}">
                <a16:creationId xmlns:a16="http://schemas.microsoft.com/office/drawing/2014/main" id="{0EC3BBC5-9A76-4E2C-BBA0-FE5963910AA8}"/>
              </a:ext>
            </a:extLst>
          </p:cNvPr>
          <p:cNvCxnSpPr/>
          <p:nvPr/>
        </p:nvCxnSpPr>
        <p:spPr>
          <a:xfrm>
            <a:off x="185394" y="3610466"/>
            <a:ext cx="11821212" cy="0"/>
          </a:xfrm>
          <a:prstGeom prst="line">
            <a:avLst/>
          </a:prstGeom>
          <a:ln w="28575"/>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A791D25D-BC13-4132-A09E-861E5C9B7CCA}"/>
              </a:ext>
            </a:extLst>
          </p:cNvPr>
          <p:cNvSpPr/>
          <p:nvPr/>
        </p:nvSpPr>
        <p:spPr>
          <a:xfrm>
            <a:off x="1677971" y="4329651"/>
            <a:ext cx="2884602" cy="838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Lodgment notification received in </a:t>
            </a:r>
            <a:r>
              <a:rPr kumimoji="0" lang="en-AU"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spear.info@delwp.vic.gov.au</a:t>
            </a: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0D1CC447-4E07-46E5-BB75-975151476C48}"/>
              </a:ext>
            </a:extLst>
          </p:cNvPr>
          <p:cNvSpPr/>
          <p:nvPr/>
        </p:nvSpPr>
        <p:spPr>
          <a:xfrm>
            <a:off x="5233447" y="4300546"/>
            <a:ext cx="2884602" cy="838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ePlan</a:t>
            </a:r>
            <a:r>
              <a:rPr kumimoji="0" lang="en-AU"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assigned to a designated examiner</a:t>
            </a:r>
          </a:p>
        </p:txBody>
      </p:sp>
      <p:sp>
        <p:nvSpPr>
          <p:cNvPr id="17" name="Rectangle 16">
            <a:extLst>
              <a:ext uri="{FF2B5EF4-FFF2-40B4-BE49-F238E27FC236}">
                <a16:creationId xmlns:a16="http://schemas.microsoft.com/office/drawing/2014/main" id="{EB1A78BE-89DD-4F7F-ABE7-0E0BAAB0AE5E}"/>
              </a:ext>
            </a:extLst>
          </p:cNvPr>
          <p:cNvSpPr/>
          <p:nvPr/>
        </p:nvSpPr>
        <p:spPr>
          <a:xfrm>
            <a:off x="8839199" y="4300546"/>
            <a:ext cx="2884602" cy="838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Examiner processes ePlan - target of 5 business days</a:t>
            </a:r>
          </a:p>
        </p:txBody>
      </p:sp>
      <p:sp>
        <p:nvSpPr>
          <p:cNvPr id="18" name="TextBox 17">
            <a:extLst>
              <a:ext uri="{FF2B5EF4-FFF2-40B4-BE49-F238E27FC236}">
                <a16:creationId xmlns:a16="http://schemas.microsoft.com/office/drawing/2014/main" id="{2B96A462-5A8C-4F66-8DF2-C07E43FC9581}"/>
              </a:ext>
            </a:extLst>
          </p:cNvPr>
          <p:cNvSpPr txBox="1"/>
          <p:nvPr/>
        </p:nvSpPr>
        <p:spPr>
          <a:xfrm rot="16200000">
            <a:off x="-621525" y="2044515"/>
            <a:ext cx="22718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ePlan</a:t>
            </a:r>
            <a:r>
              <a:rPr kumimoji="0" lang="en-AU"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Submission</a:t>
            </a:r>
          </a:p>
        </p:txBody>
      </p:sp>
      <p:sp>
        <p:nvSpPr>
          <p:cNvPr id="19" name="TextBox 18">
            <a:extLst>
              <a:ext uri="{FF2B5EF4-FFF2-40B4-BE49-F238E27FC236}">
                <a16:creationId xmlns:a16="http://schemas.microsoft.com/office/drawing/2014/main" id="{6BBBC8E6-023E-4177-AEB1-231A57C30450}"/>
              </a:ext>
            </a:extLst>
          </p:cNvPr>
          <p:cNvSpPr txBox="1"/>
          <p:nvPr/>
        </p:nvSpPr>
        <p:spPr>
          <a:xfrm rot="16200000">
            <a:off x="-621525" y="4792688"/>
            <a:ext cx="22718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ePlan</a:t>
            </a:r>
            <a:r>
              <a:rPr kumimoji="0" lang="en-AU"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Registration</a:t>
            </a:r>
          </a:p>
        </p:txBody>
      </p:sp>
      <p:sp>
        <p:nvSpPr>
          <p:cNvPr id="20" name="Rectangle 19">
            <a:extLst>
              <a:ext uri="{FF2B5EF4-FFF2-40B4-BE49-F238E27FC236}">
                <a16:creationId xmlns:a16="http://schemas.microsoft.com/office/drawing/2014/main" id="{3BB68638-7235-4B53-8B88-BB45370B2EB0}"/>
              </a:ext>
            </a:extLst>
          </p:cNvPr>
          <p:cNvSpPr/>
          <p:nvPr/>
        </p:nvSpPr>
        <p:spPr>
          <a:xfrm>
            <a:off x="5161452" y="2774133"/>
            <a:ext cx="745717"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Davood</a:t>
            </a:r>
            <a:endParaRPr kumimoji="0" lang="en-AU"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pic>
        <p:nvPicPr>
          <p:cNvPr id="22" name="Graphic 21" descr="Call center">
            <a:extLst>
              <a:ext uri="{FF2B5EF4-FFF2-40B4-BE49-F238E27FC236}">
                <a16:creationId xmlns:a16="http://schemas.microsoft.com/office/drawing/2014/main" id="{00F967F9-C71D-42F5-90B5-376CCD698B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73592" y="2268018"/>
            <a:ext cx="511749" cy="511749"/>
          </a:xfrm>
          <a:prstGeom prst="rect">
            <a:avLst/>
          </a:prstGeom>
        </p:spPr>
      </p:pic>
      <p:pic>
        <p:nvPicPr>
          <p:cNvPr id="23" name="Graphic 22" descr="Call center">
            <a:extLst>
              <a:ext uri="{FF2B5EF4-FFF2-40B4-BE49-F238E27FC236}">
                <a16:creationId xmlns:a16="http://schemas.microsoft.com/office/drawing/2014/main" id="{B88E2714-1619-4579-B721-A877535D19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9663" y="2258191"/>
            <a:ext cx="511749" cy="511749"/>
          </a:xfrm>
          <a:prstGeom prst="rect">
            <a:avLst/>
          </a:prstGeom>
        </p:spPr>
      </p:pic>
      <p:pic>
        <p:nvPicPr>
          <p:cNvPr id="24" name="Graphic 23" descr="Call center">
            <a:extLst>
              <a:ext uri="{FF2B5EF4-FFF2-40B4-BE49-F238E27FC236}">
                <a16:creationId xmlns:a16="http://schemas.microsoft.com/office/drawing/2014/main" id="{3DEDF63F-0F3E-4DB6-B1D5-45172023CC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65734" y="2262384"/>
            <a:ext cx="511749" cy="511749"/>
          </a:xfrm>
          <a:prstGeom prst="rect">
            <a:avLst/>
          </a:prstGeom>
        </p:spPr>
      </p:pic>
      <p:pic>
        <p:nvPicPr>
          <p:cNvPr id="25" name="Graphic 24" descr="Call center">
            <a:extLst>
              <a:ext uri="{FF2B5EF4-FFF2-40B4-BE49-F238E27FC236}">
                <a16:creationId xmlns:a16="http://schemas.microsoft.com/office/drawing/2014/main" id="{CA264942-D4D4-42D3-B23F-1484AD74F5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0496" y="2262384"/>
            <a:ext cx="511749" cy="511749"/>
          </a:xfrm>
          <a:prstGeom prst="rect">
            <a:avLst/>
          </a:prstGeom>
        </p:spPr>
      </p:pic>
      <p:pic>
        <p:nvPicPr>
          <p:cNvPr id="28" name="Graphic 27" descr="User">
            <a:extLst>
              <a:ext uri="{FF2B5EF4-FFF2-40B4-BE49-F238E27FC236}">
                <a16:creationId xmlns:a16="http://schemas.microsoft.com/office/drawing/2014/main" id="{188A55B5-7F17-4FEC-A8C7-16BF26B856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22132" y="5175079"/>
            <a:ext cx="511200" cy="511200"/>
          </a:xfrm>
          <a:prstGeom prst="rect">
            <a:avLst/>
          </a:prstGeom>
        </p:spPr>
      </p:pic>
      <p:sp>
        <p:nvSpPr>
          <p:cNvPr id="29" name="TextBox 28">
            <a:extLst>
              <a:ext uri="{FF2B5EF4-FFF2-40B4-BE49-F238E27FC236}">
                <a16:creationId xmlns:a16="http://schemas.microsoft.com/office/drawing/2014/main" id="{FBCBFFD7-A72B-42F3-86A9-E71C7B64F372}"/>
              </a:ext>
            </a:extLst>
          </p:cNvPr>
          <p:cNvSpPr txBox="1"/>
          <p:nvPr/>
        </p:nvSpPr>
        <p:spPr>
          <a:xfrm>
            <a:off x="5991764" y="5651539"/>
            <a:ext cx="70243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Randall</a:t>
            </a:r>
          </a:p>
        </p:txBody>
      </p:sp>
      <p:sp>
        <p:nvSpPr>
          <p:cNvPr id="30" name="TextBox 29">
            <a:extLst>
              <a:ext uri="{FF2B5EF4-FFF2-40B4-BE49-F238E27FC236}">
                <a16:creationId xmlns:a16="http://schemas.microsoft.com/office/drawing/2014/main" id="{6DE61699-D02D-4839-BB6A-5FA9CF1715D0}"/>
              </a:ext>
            </a:extLst>
          </p:cNvPr>
          <p:cNvSpPr txBox="1"/>
          <p:nvPr/>
        </p:nvSpPr>
        <p:spPr>
          <a:xfrm>
            <a:off x="6772433" y="5669418"/>
            <a:ext cx="73449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Anthony</a:t>
            </a:r>
          </a:p>
        </p:txBody>
      </p:sp>
      <p:sp>
        <p:nvSpPr>
          <p:cNvPr id="31" name="TextBox 30">
            <a:extLst>
              <a:ext uri="{FF2B5EF4-FFF2-40B4-BE49-F238E27FC236}">
                <a16:creationId xmlns:a16="http://schemas.microsoft.com/office/drawing/2014/main" id="{59037C80-25A4-4B77-AD3D-B752F02573E3}"/>
              </a:ext>
            </a:extLst>
          </p:cNvPr>
          <p:cNvSpPr txBox="1"/>
          <p:nvPr/>
        </p:nvSpPr>
        <p:spPr>
          <a:xfrm>
            <a:off x="7526631" y="5651539"/>
            <a:ext cx="68320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Vernon</a:t>
            </a:r>
          </a:p>
        </p:txBody>
      </p:sp>
      <p:sp>
        <p:nvSpPr>
          <p:cNvPr id="32" name="Rectangle 31">
            <a:extLst>
              <a:ext uri="{FF2B5EF4-FFF2-40B4-BE49-F238E27FC236}">
                <a16:creationId xmlns:a16="http://schemas.microsoft.com/office/drawing/2014/main" id="{40ECE241-6DF3-4BB9-A9AA-E89F3680C971}"/>
              </a:ext>
            </a:extLst>
          </p:cNvPr>
          <p:cNvSpPr/>
          <p:nvPr/>
        </p:nvSpPr>
        <p:spPr>
          <a:xfrm>
            <a:off x="5204732" y="5646751"/>
            <a:ext cx="614271"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Carlos</a:t>
            </a:r>
            <a:endParaRPr kumimoji="0" lang="en-AU"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pic>
        <p:nvPicPr>
          <p:cNvPr id="33" name="Graphic 32" descr="User">
            <a:extLst>
              <a:ext uri="{FF2B5EF4-FFF2-40B4-BE49-F238E27FC236}">
                <a16:creationId xmlns:a16="http://schemas.microsoft.com/office/drawing/2014/main" id="{7F32DCCC-333B-41BB-91BA-AC50B12AA4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24015" y="5178292"/>
            <a:ext cx="511200" cy="511200"/>
          </a:xfrm>
          <a:prstGeom prst="rect">
            <a:avLst/>
          </a:prstGeom>
        </p:spPr>
      </p:pic>
      <p:pic>
        <p:nvPicPr>
          <p:cNvPr id="34" name="Graphic 33" descr="User">
            <a:extLst>
              <a:ext uri="{FF2B5EF4-FFF2-40B4-BE49-F238E27FC236}">
                <a16:creationId xmlns:a16="http://schemas.microsoft.com/office/drawing/2014/main" id="{C3CA9D43-8C6F-4E0C-8FB8-1839165E38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24187" y="5198246"/>
            <a:ext cx="511200" cy="511200"/>
          </a:xfrm>
          <a:prstGeom prst="rect">
            <a:avLst/>
          </a:prstGeom>
        </p:spPr>
      </p:pic>
      <p:pic>
        <p:nvPicPr>
          <p:cNvPr id="35" name="Graphic 34" descr="User">
            <a:extLst>
              <a:ext uri="{FF2B5EF4-FFF2-40B4-BE49-F238E27FC236}">
                <a16:creationId xmlns:a16="http://schemas.microsoft.com/office/drawing/2014/main" id="{D941CB21-8B1C-4024-8B9C-9DCC6683A6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86554" y="5182084"/>
            <a:ext cx="511200" cy="511200"/>
          </a:xfrm>
          <a:prstGeom prst="rect">
            <a:avLst/>
          </a:prstGeom>
        </p:spPr>
      </p:pic>
      <p:sp>
        <p:nvSpPr>
          <p:cNvPr id="36" name="Arrow: Chevron 35">
            <a:extLst>
              <a:ext uri="{FF2B5EF4-FFF2-40B4-BE49-F238E27FC236}">
                <a16:creationId xmlns:a16="http://schemas.microsoft.com/office/drawing/2014/main" id="{0EBC6CBA-C8D8-410D-915E-2481C185DD6A}"/>
              </a:ext>
              <a:ext uri="{C183D7F6-B498-43B3-948B-1728B52AA6E4}">
                <adec:decorative xmlns:adec="http://schemas.microsoft.com/office/drawing/2017/decorative" val="1"/>
              </a:ext>
            </a:extLst>
          </p:cNvPr>
          <p:cNvSpPr/>
          <p:nvPr/>
        </p:nvSpPr>
        <p:spPr>
          <a:xfrm>
            <a:off x="4716903" y="1425107"/>
            <a:ext cx="394554" cy="833084"/>
          </a:xfrm>
          <a:prstGeom prst="chevron">
            <a:avLst/>
          </a:prstGeom>
          <a:solidFill>
            <a:srgbClr val="00A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37" name="Arrow: Chevron 36">
            <a:extLst>
              <a:ext uri="{FF2B5EF4-FFF2-40B4-BE49-F238E27FC236}">
                <a16:creationId xmlns:a16="http://schemas.microsoft.com/office/drawing/2014/main" id="{FB5E8B86-31FD-4303-81A9-C51BECA41138}"/>
              </a:ext>
              <a:ext uri="{C183D7F6-B498-43B3-948B-1728B52AA6E4}">
                <adec:decorative xmlns:adec="http://schemas.microsoft.com/office/drawing/2017/decorative" val="1"/>
              </a:ext>
            </a:extLst>
          </p:cNvPr>
          <p:cNvSpPr/>
          <p:nvPr/>
        </p:nvSpPr>
        <p:spPr>
          <a:xfrm>
            <a:off x="8300300" y="1419059"/>
            <a:ext cx="394554" cy="833084"/>
          </a:xfrm>
          <a:prstGeom prst="chevron">
            <a:avLst/>
          </a:prstGeom>
          <a:solidFill>
            <a:srgbClr val="00A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38" name="Arrow: Chevron 37">
            <a:extLst>
              <a:ext uri="{FF2B5EF4-FFF2-40B4-BE49-F238E27FC236}">
                <a16:creationId xmlns:a16="http://schemas.microsoft.com/office/drawing/2014/main" id="{A0064670-F949-4A80-9CCB-7B5F1F6C6468}"/>
              </a:ext>
              <a:ext uri="{C183D7F6-B498-43B3-948B-1728B52AA6E4}">
                <adec:decorative xmlns:adec="http://schemas.microsoft.com/office/drawing/2017/decorative" val="1"/>
              </a:ext>
            </a:extLst>
          </p:cNvPr>
          <p:cNvSpPr/>
          <p:nvPr/>
        </p:nvSpPr>
        <p:spPr>
          <a:xfrm>
            <a:off x="4716903" y="4329651"/>
            <a:ext cx="394554" cy="833084"/>
          </a:xfrm>
          <a:prstGeom prst="chevron">
            <a:avLst/>
          </a:prstGeom>
          <a:solidFill>
            <a:srgbClr val="00A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39" name="Arrow: Chevron 38">
            <a:extLst>
              <a:ext uri="{FF2B5EF4-FFF2-40B4-BE49-F238E27FC236}">
                <a16:creationId xmlns:a16="http://schemas.microsoft.com/office/drawing/2014/main" id="{4AF78817-2EB9-4A7C-B875-EA275890E9AE}"/>
              </a:ext>
              <a:ext uri="{C183D7F6-B498-43B3-948B-1728B52AA6E4}">
                <adec:decorative xmlns:adec="http://schemas.microsoft.com/office/drawing/2017/decorative" val="1"/>
              </a:ext>
            </a:extLst>
          </p:cNvPr>
          <p:cNvSpPr/>
          <p:nvPr/>
        </p:nvSpPr>
        <p:spPr>
          <a:xfrm>
            <a:off x="8302429" y="4300546"/>
            <a:ext cx="394554" cy="833084"/>
          </a:xfrm>
          <a:prstGeom prst="chevron">
            <a:avLst/>
          </a:prstGeom>
          <a:solidFill>
            <a:srgbClr val="00A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229521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9E260-1F3F-4BBC-88B6-8DFA7994FA3B}"/>
              </a:ext>
            </a:extLst>
          </p:cNvPr>
          <p:cNvSpPr>
            <a:spLocks noGrp="1"/>
          </p:cNvSpPr>
          <p:nvPr>
            <p:ph type="title"/>
          </p:nvPr>
        </p:nvSpPr>
        <p:spPr/>
        <p:txBody>
          <a:bodyPr>
            <a:normAutofit/>
          </a:bodyPr>
          <a:lstStyle/>
          <a:p>
            <a:r>
              <a:rPr lang="en-AU" sz="4000" b="1">
                <a:latin typeface="Century Gothic" panose="020B0502020202020204" pitchFamily="34" charset="0"/>
              </a:rPr>
              <a:t>ePlan Pilot - Case Studies</a:t>
            </a:r>
          </a:p>
        </p:txBody>
      </p:sp>
      <p:sp>
        <p:nvSpPr>
          <p:cNvPr id="3" name="Text Placeholder 2">
            <a:extLst>
              <a:ext uri="{FF2B5EF4-FFF2-40B4-BE49-F238E27FC236}">
                <a16:creationId xmlns:a16="http://schemas.microsoft.com/office/drawing/2014/main" id="{573F0ADD-4A0E-451B-8B93-AC4C0D6380D8}"/>
              </a:ext>
            </a:extLst>
          </p:cNvPr>
          <p:cNvSpPr>
            <a:spLocks noGrp="1"/>
          </p:cNvSpPr>
          <p:nvPr>
            <p:ph type="body" sz="quarter" idx="10"/>
          </p:nvPr>
        </p:nvSpPr>
        <p:spPr/>
        <p:txBody>
          <a:bodyPr/>
          <a:lstStyle/>
          <a:p>
            <a:r>
              <a:rPr lang="en-AU" sz="2400">
                <a:latin typeface="Century Gothic" panose="020B0502020202020204" pitchFamily="34" charset="0"/>
              </a:rPr>
              <a:t>Benefits in participating in a case study:</a:t>
            </a:r>
          </a:p>
          <a:p>
            <a:pPr lvl="1">
              <a:buFont typeface="Wingdings" panose="05000000000000000000" pitchFamily="2" charset="2"/>
              <a:buChar char="Ø"/>
            </a:pPr>
            <a:r>
              <a:rPr lang="en-AU" sz="2200">
                <a:latin typeface="Century Gothic" panose="020B0502020202020204" pitchFamily="34" charset="0"/>
              </a:rPr>
              <a:t>For ‘</a:t>
            </a:r>
            <a:r>
              <a:rPr lang="en-AU" sz="2200" i="1">
                <a:latin typeface="Century Gothic" panose="020B0502020202020204" pitchFamily="34" charset="0"/>
              </a:rPr>
              <a:t>LUV</a:t>
            </a:r>
            <a:r>
              <a:rPr lang="en-AU" sz="2200">
                <a:latin typeface="Century Gothic" panose="020B0502020202020204" pitchFamily="34" charset="0"/>
              </a:rPr>
              <a:t>’ to evaluate the ePlan Services in terms of supporting multi-lot subdivisions</a:t>
            </a:r>
          </a:p>
          <a:p>
            <a:pPr lvl="1">
              <a:buFont typeface="Wingdings" panose="05000000000000000000" pitchFamily="2" charset="2"/>
              <a:buChar char="Ø"/>
            </a:pPr>
            <a:r>
              <a:rPr lang="en-AU" sz="2200">
                <a:latin typeface="Century Gothic" panose="020B0502020202020204" pitchFamily="34" charset="0"/>
              </a:rPr>
              <a:t>For ‘</a:t>
            </a:r>
            <a:r>
              <a:rPr lang="en-AU" sz="2200" i="1">
                <a:latin typeface="Century Gothic" panose="020B0502020202020204" pitchFamily="34" charset="0"/>
              </a:rPr>
              <a:t>Surveyors</a:t>
            </a:r>
            <a:r>
              <a:rPr lang="en-AU" sz="2200">
                <a:latin typeface="Century Gothic" panose="020B0502020202020204" pitchFamily="34" charset="0"/>
              </a:rPr>
              <a:t>’ to understand the ePlan creation process and making </a:t>
            </a:r>
            <a:r>
              <a:rPr lang="en-AU" sz="2200" err="1">
                <a:latin typeface="Century Gothic" panose="020B0502020202020204" pitchFamily="34" charset="0"/>
              </a:rPr>
              <a:t>ePlan</a:t>
            </a:r>
            <a:r>
              <a:rPr lang="en-AU" sz="2200">
                <a:latin typeface="Century Gothic" panose="020B0502020202020204" pitchFamily="34" charset="0"/>
              </a:rPr>
              <a:t> fit into their business processes</a:t>
            </a:r>
          </a:p>
          <a:p>
            <a:pPr lvl="1">
              <a:buFont typeface="Wingdings" panose="05000000000000000000" pitchFamily="2" charset="2"/>
              <a:buChar char="Ø"/>
            </a:pPr>
            <a:r>
              <a:rPr lang="en-AU" sz="2200">
                <a:latin typeface="Century Gothic" panose="020B0502020202020204" pitchFamily="34" charset="0"/>
              </a:rPr>
              <a:t>For ‘</a:t>
            </a:r>
            <a:r>
              <a:rPr lang="en-AU" sz="2200" i="1">
                <a:latin typeface="Century Gothic" panose="020B0502020202020204" pitchFamily="34" charset="0"/>
              </a:rPr>
              <a:t>CAD Vendors</a:t>
            </a:r>
            <a:r>
              <a:rPr lang="en-AU" sz="2200">
                <a:latin typeface="Century Gothic" panose="020B0502020202020204" pitchFamily="34" charset="0"/>
              </a:rPr>
              <a:t>’ to realise the potential gaps/enhancements in their packages from resultant feedback</a:t>
            </a:r>
          </a:p>
          <a:p>
            <a:endParaRPr lang="en-AU" sz="2400">
              <a:latin typeface="Century Gothic" panose="020B0502020202020204" pitchFamily="34" charset="0"/>
            </a:endParaRPr>
          </a:p>
          <a:p>
            <a:r>
              <a:rPr lang="en-AU" sz="2400">
                <a:latin typeface="Century Gothic" panose="020B0502020202020204" pitchFamily="34" charset="0"/>
              </a:rPr>
              <a:t>Defined case studies:</a:t>
            </a:r>
          </a:p>
          <a:p>
            <a:pPr lvl="1">
              <a:buFont typeface="Wingdings" panose="05000000000000000000" pitchFamily="2" charset="2"/>
              <a:buChar char="Ø"/>
            </a:pPr>
            <a:r>
              <a:rPr lang="en-AU" sz="2200">
                <a:latin typeface="Century Gothic" panose="020B0502020202020204" pitchFamily="34" charset="0"/>
              </a:rPr>
              <a:t>Reeds Consulting – 27 lots</a:t>
            </a:r>
          </a:p>
          <a:p>
            <a:pPr lvl="1">
              <a:buFont typeface="Wingdings" panose="05000000000000000000" pitchFamily="2" charset="2"/>
              <a:buChar char="Ø"/>
            </a:pPr>
            <a:r>
              <a:rPr lang="en-AU" sz="2200">
                <a:latin typeface="Century Gothic" panose="020B0502020202020204" pitchFamily="34" charset="0"/>
              </a:rPr>
              <a:t>Beveridge Williams – 55 lots, 35 lots and 27 lots</a:t>
            </a:r>
          </a:p>
          <a:p>
            <a:endParaRPr lang="en-AU"/>
          </a:p>
          <a:p>
            <a:pPr lvl="1">
              <a:buFont typeface="Wingdings" panose="05000000000000000000" pitchFamily="2" charset="2"/>
              <a:buChar char="Ø"/>
            </a:pPr>
            <a:endParaRPr lang="en-AU"/>
          </a:p>
          <a:p>
            <a:pPr lvl="1">
              <a:buFont typeface="Wingdings" panose="05000000000000000000" pitchFamily="2" charset="2"/>
              <a:buChar char="Ø"/>
            </a:pPr>
            <a:endParaRPr lang="en-AU"/>
          </a:p>
        </p:txBody>
      </p:sp>
    </p:spTree>
    <p:extLst>
      <p:ext uri="{BB962C8B-B14F-4D97-AF65-F5344CB8AC3E}">
        <p14:creationId xmlns:p14="http://schemas.microsoft.com/office/powerpoint/2010/main" val="22173088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81386-C7F7-4B3C-B450-3C9A58F8C988}"/>
              </a:ext>
            </a:extLst>
          </p:cNvPr>
          <p:cNvSpPr>
            <a:spLocks noGrp="1"/>
          </p:cNvSpPr>
          <p:nvPr>
            <p:ph type="title"/>
          </p:nvPr>
        </p:nvSpPr>
        <p:spPr>
          <a:xfrm>
            <a:off x="489877" y="739739"/>
            <a:ext cx="11212246" cy="1213576"/>
          </a:xfrm>
        </p:spPr>
        <p:txBody>
          <a:bodyPr/>
          <a:lstStyle/>
          <a:p>
            <a:r>
              <a:rPr lang="en-AU" sz="4800" b="1" dirty="0">
                <a:latin typeface="Century Gothic" panose="020B0502020202020204" pitchFamily="34" charset="0"/>
              </a:rPr>
              <a:t>Multi-lot ePlan Case Study Workflow</a:t>
            </a:r>
          </a:p>
        </p:txBody>
      </p:sp>
      <p:graphicFrame>
        <p:nvGraphicFramePr>
          <p:cNvPr id="4" name="Diagram 3" descr="Image of multi-lot ePlan case study workflow ">
            <a:extLst>
              <a:ext uri="{FF2B5EF4-FFF2-40B4-BE49-F238E27FC236}">
                <a16:creationId xmlns:a16="http://schemas.microsoft.com/office/drawing/2014/main" id="{8C268415-03D0-4E10-9E0A-4C392F194314}"/>
              </a:ext>
            </a:extLst>
          </p:cNvPr>
          <p:cNvGraphicFramePr/>
          <p:nvPr>
            <p:extLst>
              <p:ext uri="{D42A27DB-BD31-4B8C-83A1-F6EECF244321}">
                <p14:modId xmlns:p14="http://schemas.microsoft.com/office/powerpoint/2010/main" val="3004657070"/>
              </p:ext>
            </p:extLst>
          </p:nvPr>
        </p:nvGraphicFramePr>
        <p:xfrm>
          <a:off x="-146265" y="2025577"/>
          <a:ext cx="11848388" cy="3869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689347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Image example of plan of subdivision&#10;&#10;Description automatically generated">
            <a:extLst>
              <a:ext uri="{FF2B5EF4-FFF2-40B4-BE49-F238E27FC236}">
                <a16:creationId xmlns:a16="http://schemas.microsoft.com/office/drawing/2014/main" id="{3750E028-A81A-4612-921D-BD3C64A5CB18}"/>
              </a:ext>
            </a:extLst>
          </p:cNvPr>
          <p:cNvPicPr>
            <a:picLocks noChangeAspect="1"/>
          </p:cNvPicPr>
          <p:nvPr/>
        </p:nvPicPr>
        <p:blipFill>
          <a:blip r:embed="rId3"/>
          <a:stretch>
            <a:fillRect/>
          </a:stretch>
        </p:blipFill>
        <p:spPr>
          <a:xfrm>
            <a:off x="1139639" y="0"/>
            <a:ext cx="9912721" cy="6858000"/>
          </a:xfrm>
          <a:prstGeom prst="rect">
            <a:avLst/>
          </a:prstGeom>
        </p:spPr>
      </p:pic>
    </p:spTree>
    <p:extLst>
      <p:ext uri="{BB962C8B-B14F-4D97-AF65-F5344CB8AC3E}">
        <p14:creationId xmlns:p14="http://schemas.microsoft.com/office/powerpoint/2010/main" val="184476103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Image of example of plan of subdivision">
            <a:extLst>
              <a:ext uri="{FF2B5EF4-FFF2-40B4-BE49-F238E27FC236}">
                <a16:creationId xmlns:a16="http://schemas.microsoft.com/office/drawing/2014/main" id="{6589C56C-91AB-48F1-99FF-B9D627B80BBD}"/>
              </a:ext>
            </a:extLst>
          </p:cNvPr>
          <p:cNvGrpSpPr/>
          <p:nvPr/>
        </p:nvGrpSpPr>
        <p:grpSpPr>
          <a:xfrm>
            <a:off x="1126435" y="-21982"/>
            <a:ext cx="9939130" cy="6901963"/>
            <a:chOff x="1242391" y="-21982"/>
            <a:chExt cx="9939130" cy="6901963"/>
          </a:xfrm>
        </p:grpSpPr>
        <p:pic>
          <p:nvPicPr>
            <p:cNvPr id="2" name="Picture 1">
              <a:extLst>
                <a:ext uri="{FF2B5EF4-FFF2-40B4-BE49-F238E27FC236}">
                  <a16:creationId xmlns:a16="http://schemas.microsoft.com/office/drawing/2014/main" id="{4A7984C2-F60E-4E41-97F2-6E7BF1829F3F}"/>
                </a:ext>
              </a:extLst>
            </p:cNvPr>
            <p:cNvPicPr>
              <a:picLocks noChangeAspect="1"/>
            </p:cNvPicPr>
            <p:nvPr/>
          </p:nvPicPr>
          <p:blipFill>
            <a:blip r:embed="rId3"/>
            <a:stretch>
              <a:fillRect/>
            </a:stretch>
          </p:blipFill>
          <p:spPr>
            <a:xfrm>
              <a:off x="1242391" y="-21982"/>
              <a:ext cx="9939130" cy="6901963"/>
            </a:xfrm>
            <a:prstGeom prst="rect">
              <a:avLst/>
            </a:prstGeom>
          </p:spPr>
        </p:pic>
        <p:pic>
          <p:nvPicPr>
            <p:cNvPr id="6" name="Picture 5">
              <a:extLst>
                <a:ext uri="{FF2B5EF4-FFF2-40B4-BE49-F238E27FC236}">
                  <a16:creationId xmlns:a16="http://schemas.microsoft.com/office/drawing/2014/main" id="{C6150860-8E8E-4ED4-950D-4AD012377B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1660" y="6274639"/>
              <a:ext cx="2246245" cy="448321"/>
            </a:xfrm>
            <a:prstGeom prst="rect">
              <a:avLst/>
            </a:prstGeom>
          </p:spPr>
        </p:pic>
      </p:grpSp>
    </p:spTree>
    <p:extLst>
      <p:ext uri="{BB962C8B-B14F-4D97-AF65-F5344CB8AC3E}">
        <p14:creationId xmlns:p14="http://schemas.microsoft.com/office/powerpoint/2010/main" val="7111686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Plan">
            <a:extLst>
              <a:ext uri="{FF2B5EF4-FFF2-40B4-BE49-F238E27FC236}">
                <a16:creationId xmlns:a16="http://schemas.microsoft.com/office/drawing/2014/main" id="{53516970-8448-45A0-9E39-63275147AF21}"/>
              </a:ext>
            </a:extLst>
          </p:cNvPr>
          <p:cNvPicPr>
            <a:picLocks noChangeAspect="1"/>
          </p:cNvPicPr>
          <p:nvPr/>
        </p:nvPicPr>
        <p:blipFill>
          <a:blip r:embed="rId3"/>
          <a:stretch>
            <a:fillRect/>
          </a:stretch>
        </p:blipFill>
        <p:spPr>
          <a:xfrm>
            <a:off x="169666" y="0"/>
            <a:ext cx="4795913" cy="6858000"/>
          </a:xfrm>
          <a:prstGeom prst="rect">
            <a:avLst/>
          </a:prstGeom>
        </p:spPr>
      </p:pic>
      <p:grpSp>
        <p:nvGrpSpPr>
          <p:cNvPr id="14" name="Group 13" descr="Image of plan of subdivision and an ePlan">
            <a:extLst>
              <a:ext uri="{FF2B5EF4-FFF2-40B4-BE49-F238E27FC236}">
                <a16:creationId xmlns:a16="http://schemas.microsoft.com/office/drawing/2014/main" id="{6A5C9823-1129-4C93-B510-5B09216C9AC5}"/>
              </a:ext>
            </a:extLst>
          </p:cNvPr>
          <p:cNvGrpSpPr/>
          <p:nvPr/>
        </p:nvGrpSpPr>
        <p:grpSpPr>
          <a:xfrm>
            <a:off x="7262444" y="0"/>
            <a:ext cx="4759890" cy="6858000"/>
            <a:chOff x="7262444" y="0"/>
            <a:chExt cx="4759890" cy="6858000"/>
          </a:xfrm>
        </p:grpSpPr>
        <p:pic>
          <p:nvPicPr>
            <p:cNvPr id="11" name="Picture 10">
              <a:extLst>
                <a:ext uri="{FF2B5EF4-FFF2-40B4-BE49-F238E27FC236}">
                  <a16:creationId xmlns:a16="http://schemas.microsoft.com/office/drawing/2014/main" id="{BEE7B3B6-4DA5-4CE2-B3EF-0718D667489B}"/>
                </a:ext>
              </a:extLst>
            </p:cNvPr>
            <p:cNvPicPr>
              <a:picLocks noChangeAspect="1"/>
            </p:cNvPicPr>
            <p:nvPr/>
          </p:nvPicPr>
          <p:blipFill>
            <a:blip r:embed="rId4"/>
            <a:stretch>
              <a:fillRect/>
            </a:stretch>
          </p:blipFill>
          <p:spPr>
            <a:xfrm>
              <a:off x="7262444" y="0"/>
              <a:ext cx="4759890" cy="6858000"/>
            </a:xfrm>
            <a:prstGeom prst="rect">
              <a:avLst/>
            </a:prstGeom>
          </p:spPr>
        </p:pic>
        <p:pic>
          <p:nvPicPr>
            <p:cNvPr id="12" name="Picture 11">
              <a:extLst>
                <a:ext uri="{FF2B5EF4-FFF2-40B4-BE49-F238E27FC236}">
                  <a16:creationId xmlns:a16="http://schemas.microsoft.com/office/drawing/2014/main" id="{ABCACEA7-E414-4CA3-8FAB-EFE1FB82997B}"/>
                </a:ext>
              </a:extLst>
            </p:cNvPr>
            <p:cNvPicPr>
              <a:picLocks noChangeAspect="1"/>
            </p:cNvPicPr>
            <p:nvPr/>
          </p:nvPicPr>
          <p:blipFill>
            <a:blip r:embed="rId5"/>
            <a:stretch>
              <a:fillRect/>
            </a:stretch>
          </p:blipFill>
          <p:spPr>
            <a:xfrm>
              <a:off x="7299515" y="6351864"/>
              <a:ext cx="1622063" cy="481422"/>
            </a:xfrm>
            <a:prstGeom prst="rect">
              <a:avLst/>
            </a:prstGeom>
          </p:spPr>
        </p:pic>
      </p:grpSp>
    </p:spTree>
    <p:extLst>
      <p:ext uri="{BB962C8B-B14F-4D97-AF65-F5344CB8AC3E}">
        <p14:creationId xmlns:p14="http://schemas.microsoft.com/office/powerpoint/2010/main" val="398657270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9E260-1F3F-4BBC-88B6-8DFA7994FA3B}"/>
              </a:ext>
            </a:extLst>
          </p:cNvPr>
          <p:cNvSpPr>
            <a:spLocks noGrp="1"/>
          </p:cNvSpPr>
          <p:nvPr>
            <p:ph type="title"/>
          </p:nvPr>
        </p:nvSpPr>
        <p:spPr/>
        <p:txBody>
          <a:bodyPr>
            <a:normAutofit/>
          </a:bodyPr>
          <a:lstStyle/>
          <a:p>
            <a:r>
              <a:rPr lang="en-AU" sz="4000" b="1" dirty="0">
                <a:latin typeface="Century Gothic" panose="020B0502020202020204" pitchFamily="34" charset="0"/>
              </a:rPr>
              <a:t>ePlan Case Studies – Lessons Learnt</a:t>
            </a:r>
          </a:p>
        </p:txBody>
      </p:sp>
      <p:sp>
        <p:nvSpPr>
          <p:cNvPr id="3" name="Text Placeholder 2">
            <a:extLst>
              <a:ext uri="{FF2B5EF4-FFF2-40B4-BE49-F238E27FC236}">
                <a16:creationId xmlns:a16="http://schemas.microsoft.com/office/drawing/2014/main" id="{573F0ADD-4A0E-451B-8B93-AC4C0D6380D8}"/>
              </a:ext>
            </a:extLst>
          </p:cNvPr>
          <p:cNvSpPr>
            <a:spLocks noGrp="1"/>
          </p:cNvSpPr>
          <p:nvPr>
            <p:ph type="body" sz="quarter" idx="10"/>
          </p:nvPr>
        </p:nvSpPr>
        <p:spPr>
          <a:xfrm>
            <a:off x="339724" y="1104901"/>
            <a:ext cx="4941763" cy="4581378"/>
          </a:xfrm>
        </p:spPr>
        <p:txBody>
          <a:bodyPr/>
          <a:lstStyle/>
          <a:p>
            <a:r>
              <a:rPr lang="en-AU" sz="2400">
                <a:latin typeface="Century Gothic" panose="020B0502020202020204" pitchFamily="34" charset="0"/>
              </a:rPr>
              <a:t>Data preparation:</a:t>
            </a:r>
          </a:p>
          <a:p>
            <a:pPr lvl="1">
              <a:buFont typeface="Wingdings" panose="05000000000000000000" pitchFamily="2" charset="2"/>
              <a:buChar char="Ø"/>
            </a:pPr>
            <a:r>
              <a:rPr lang="en-AU" sz="2200">
                <a:latin typeface="Century Gothic" panose="020B0502020202020204" pitchFamily="34" charset="0"/>
              </a:rPr>
              <a:t>Making data consistent with ePlan requirements (e.g., easements should be captured using polygons)</a:t>
            </a:r>
          </a:p>
          <a:p>
            <a:r>
              <a:rPr lang="en-AU" sz="2400">
                <a:latin typeface="Century Gothic" panose="020B0502020202020204" pitchFamily="34" charset="0"/>
              </a:rPr>
              <a:t>Software enhancement:</a:t>
            </a:r>
          </a:p>
          <a:p>
            <a:pPr lvl="1">
              <a:buFont typeface="Wingdings" panose="05000000000000000000" pitchFamily="2" charset="2"/>
              <a:buChar char="Ø"/>
            </a:pPr>
            <a:r>
              <a:rPr lang="en-AU" sz="2200">
                <a:latin typeface="Century Gothic" panose="020B0502020202020204" pitchFamily="34" charset="0"/>
              </a:rPr>
              <a:t>Support multipart created roads</a:t>
            </a:r>
          </a:p>
          <a:p>
            <a:pPr lvl="1">
              <a:buFont typeface="Wingdings" panose="05000000000000000000" pitchFamily="2" charset="2"/>
              <a:buChar char="Ø"/>
            </a:pPr>
            <a:endParaRPr lang="en-AU"/>
          </a:p>
          <a:p>
            <a:pPr lvl="1">
              <a:buFont typeface="Wingdings" panose="05000000000000000000" pitchFamily="2" charset="2"/>
              <a:buChar char="Ø"/>
            </a:pPr>
            <a:endParaRPr lang="en-AU"/>
          </a:p>
          <a:p>
            <a:pPr lvl="1">
              <a:buFont typeface="Wingdings" panose="05000000000000000000" pitchFamily="2" charset="2"/>
              <a:buChar char="Ø"/>
            </a:pPr>
            <a:endParaRPr lang="en-AU"/>
          </a:p>
          <a:p>
            <a:pPr lvl="1">
              <a:buFont typeface="Wingdings" panose="05000000000000000000" pitchFamily="2" charset="2"/>
              <a:buChar char="Ø"/>
            </a:pPr>
            <a:endParaRPr lang="en-AU"/>
          </a:p>
        </p:txBody>
      </p:sp>
      <p:pic>
        <p:nvPicPr>
          <p:cNvPr id="9" name="Picture 8" descr="Image of plan">
            <a:extLst>
              <a:ext uri="{FF2B5EF4-FFF2-40B4-BE49-F238E27FC236}">
                <a16:creationId xmlns:a16="http://schemas.microsoft.com/office/drawing/2014/main" id="{4B9D5F3A-7D76-4BC1-8413-8A8946969C14}"/>
              </a:ext>
            </a:extLst>
          </p:cNvPr>
          <p:cNvPicPr>
            <a:picLocks noChangeAspect="1"/>
          </p:cNvPicPr>
          <p:nvPr/>
        </p:nvPicPr>
        <p:blipFill>
          <a:blip r:embed="rId3"/>
          <a:stretch>
            <a:fillRect/>
          </a:stretch>
        </p:blipFill>
        <p:spPr>
          <a:xfrm>
            <a:off x="5045181" y="2622816"/>
            <a:ext cx="6335730" cy="3398605"/>
          </a:xfrm>
          <a:prstGeom prst="rect">
            <a:avLst/>
          </a:prstGeom>
          <a:ln>
            <a:solidFill>
              <a:schemeClr val="tx1"/>
            </a:solidFill>
          </a:ln>
        </p:spPr>
      </p:pic>
      <p:sp>
        <p:nvSpPr>
          <p:cNvPr id="10" name="Oval 9">
            <a:extLst>
              <a:ext uri="{FF2B5EF4-FFF2-40B4-BE49-F238E27FC236}">
                <a16:creationId xmlns:a16="http://schemas.microsoft.com/office/drawing/2014/main" id="{8800F202-4852-4A25-8381-4787B7B72FEC}"/>
              </a:ext>
              <a:ext uri="{C183D7F6-B498-43B3-948B-1728B52AA6E4}">
                <adec:decorative xmlns:adec="http://schemas.microsoft.com/office/drawing/2017/decorative" val="1"/>
              </a:ext>
            </a:extLst>
          </p:cNvPr>
          <p:cNvSpPr/>
          <p:nvPr/>
        </p:nvSpPr>
        <p:spPr>
          <a:xfrm>
            <a:off x="6812336" y="3854333"/>
            <a:ext cx="626724" cy="5332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294A9704-C844-4F1A-825F-FFD8E38688B0}"/>
              </a:ext>
              <a:ext uri="{C183D7F6-B498-43B3-948B-1728B52AA6E4}">
                <adec:decorative xmlns:adec="http://schemas.microsoft.com/office/drawing/2017/decorative" val="1"/>
              </a:ext>
            </a:extLst>
          </p:cNvPr>
          <p:cNvSpPr/>
          <p:nvPr/>
        </p:nvSpPr>
        <p:spPr>
          <a:xfrm>
            <a:off x="6913366" y="5630826"/>
            <a:ext cx="626724" cy="5332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3667C150-B805-411F-B04F-EA4AE5806EAF}"/>
              </a:ext>
              <a:ext uri="{C183D7F6-B498-43B3-948B-1728B52AA6E4}">
                <adec:decorative xmlns:adec="http://schemas.microsoft.com/office/drawing/2017/decorative" val="1"/>
              </a:ext>
            </a:extLst>
          </p:cNvPr>
          <p:cNvSpPr/>
          <p:nvPr/>
        </p:nvSpPr>
        <p:spPr>
          <a:xfrm>
            <a:off x="10709931" y="3573346"/>
            <a:ext cx="626724" cy="5332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7140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9E260-1F3F-4BBC-88B6-8DFA7994FA3B}"/>
              </a:ext>
            </a:extLst>
          </p:cNvPr>
          <p:cNvSpPr>
            <a:spLocks noGrp="1"/>
          </p:cNvSpPr>
          <p:nvPr>
            <p:ph type="title"/>
          </p:nvPr>
        </p:nvSpPr>
        <p:spPr/>
        <p:txBody>
          <a:bodyPr>
            <a:normAutofit/>
          </a:bodyPr>
          <a:lstStyle/>
          <a:p>
            <a:r>
              <a:rPr lang="en-AU" sz="4000" b="1" dirty="0">
                <a:latin typeface="Century Gothic" panose="020B0502020202020204" pitchFamily="34" charset="0"/>
              </a:rPr>
              <a:t>ePlan Case Studies – Lessons Learnt</a:t>
            </a:r>
          </a:p>
        </p:txBody>
      </p:sp>
      <p:sp>
        <p:nvSpPr>
          <p:cNvPr id="3" name="Text Placeholder 2">
            <a:extLst>
              <a:ext uri="{FF2B5EF4-FFF2-40B4-BE49-F238E27FC236}">
                <a16:creationId xmlns:a16="http://schemas.microsoft.com/office/drawing/2014/main" id="{573F0ADD-4A0E-451B-8B93-AC4C0D6380D8}"/>
              </a:ext>
            </a:extLst>
          </p:cNvPr>
          <p:cNvSpPr>
            <a:spLocks noGrp="1"/>
          </p:cNvSpPr>
          <p:nvPr>
            <p:ph type="body" sz="quarter" idx="10"/>
          </p:nvPr>
        </p:nvSpPr>
        <p:spPr/>
        <p:txBody>
          <a:bodyPr/>
          <a:lstStyle/>
          <a:p>
            <a:r>
              <a:rPr lang="en-AU" sz="2400">
                <a:latin typeface="Century Gothic" panose="020B0502020202020204" pitchFamily="34" charset="0"/>
              </a:rPr>
              <a:t>More than 40 enhancements for Visualisation Service and VET:</a:t>
            </a:r>
          </a:p>
          <a:p>
            <a:pPr lvl="1">
              <a:buFont typeface="Wingdings" panose="05000000000000000000" pitchFamily="2" charset="2"/>
              <a:buChar char="Ø"/>
            </a:pPr>
            <a:r>
              <a:rPr lang="en-AU" sz="2200">
                <a:latin typeface="Century Gothic" panose="020B0502020202020204" pitchFamily="34" charset="0"/>
              </a:rPr>
              <a:t>Supporting the new Land Registry’s policy on Restrictions</a:t>
            </a:r>
          </a:p>
          <a:p>
            <a:pPr lvl="1">
              <a:buFont typeface="Wingdings" panose="05000000000000000000" pitchFamily="2" charset="2"/>
              <a:buChar char="Ø"/>
            </a:pPr>
            <a:endParaRPr lang="en-AU"/>
          </a:p>
          <a:p>
            <a:pPr lvl="1">
              <a:buFont typeface="Wingdings" panose="05000000000000000000" pitchFamily="2" charset="2"/>
              <a:buChar char="Ø"/>
            </a:pPr>
            <a:endParaRPr lang="en-AU"/>
          </a:p>
          <a:p>
            <a:pPr lvl="1">
              <a:buFont typeface="Wingdings" panose="05000000000000000000" pitchFamily="2" charset="2"/>
              <a:buChar char="Ø"/>
            </a:pPr>
            <a:endParaRPr lang="en-AU"/>
          </a:p>
          <a:p>
            <a:pPr lvl="1">
              <a:buFont typeface="Wingdings" panose="05000000000000000000" pitchFamily="2" charset="2"/>
              <a:buChar char="Ø"/>
            </a:pPr>
            <a:endParaRPr lang="en-AU"/>
          </a:p>
          <a:p>
            <a:pPr lvl="1">
              <a:buFont typeface="Wingdings" panose="05000000000000000000" pitchFamily="2" charset="2"/>
              <a:buChar char="Ø"/>
            </a:pPr>
            <a:endParaRPr lang="en-AU"/>
          </a:p>
          <a:p>
            <a:pPr lvl="1">
              <a:buFont typeface="Wingdings" panose="05000000000000000000" pitchFamily="2" charset="2"/>
              <a:buChar char="Ø"/>
            </a:pPr>
            <a:r>
              <a:rPr lang="en-AU" sz="2000">
                <a:latin typeface="Century Gothic" panose="020B0502020202020204" pitchFamily="34" charset="0"/>
              </a:rPr>
              <a:t>Displaying a dashed line between parts of created road R1</a:t>
            </a:r>
          </a:p>
          <a:p>
            <a:pPr lvl="1">
              <a:buFont typeface="Wingdings" panose="05000000000000000000" pitchFamily="2" charset="2"/>
              <a:buChar char="Ø"/>
            </a:pPr>
            <a:endParaRPr lang="en-AU"/>
          </a:p>
          <a:p>
            <a:pPr lvl="1">
              <a:buFont typeface="Wingdings" panose="05000000000000000000" pitchFamily="2" charset="2"/>
              <a:buChar char="Ø"/>
            </a:pPr>
            <a:endParaRPr lang="en-AU"/>
          </a:p>
          <a:p>
            <a:pPr lvl="1">
              <a:buFont typeface="Wingdings" panose="05000000000000000000" pitchFamily="2" charset="2"/>
              <a:buChar char="Ø"/>
            </a:pPr>
            <a:endParaRPr lang="en-AU"/>
          </a:p>
        </p:txBody>
      </p:sp>
      <p:grpSp>
        <p:nvGrpSpPr>
          <p:cNvPr id="11" name="Group 10" descr="Image example of plan">
            <a:extLst>
              <a:ext uri="{FF2B5EF4-FFF2-40B4-BE49-F238E27FC236}">
                <a16:creationId xmlns:a16="http://schemas.microsoft.com/office/drawing/2014/main" id="{A3716B5B-B1EF-45EF-A344-29CE1AAB4188}"/>
              </a:ext>
            </a:extLst>
          </p:cNvPr>
          <p:cNvGrpSpPr/>
          <p:nvPr/>
        </p:nvGrpSpPr>
        <p:grpSpPr>
          <a:xfrm>
            <a:off x="1293611" y="1987812"/>
            <a:ext cx="5096914" cy="1800634"/>
            <a:chOff x="6225207" y="2405272"/>
            <a:chExt cx="5880004" cy="2095203"/>
          </a:xfrm>
        </p:grpSpPr>
        <p:pic>
          <p:nvPicPr>
            <p:cNvPr id="4" name="Picture 3">
              <a:extLst>
                <a:ext uri="{FF2B5EF4-FFF2-40B4-BE49-F238E27FC236}">
                  <a16:creationId xmlns:a16="http://schemas.microsoft.com/office/drawing/2014/main" id="{A1F3CB8D-BB70-4400-B66A-0A863FA32869}"/>
                </a:ext>
              </a:extLst>
            </p:cNvPr>
            <p:cNvPicPr>
              <a:picLocks noChangeAspect="1"/>
            </p:cNvPicPr>
            <p:nvPr/>
          </p:nvPicPr>
          <p:blipFill rotWithShape="1">
            <a:blip r:embed="rId3"/>
            <a:srcRect l="672" t="3230" r="1344"/>
            <a:stretch/>
          </p:blipFill>
          <p:spPr>
            <a:xfrm>
              <a:off x="6225207" y="2405272"/>
              <a:ext cx="5880004" cy="2095203"/>
            </a:xfrm>
            <a:prstGeom prst="rect">
              <a:avLst/>
            </a:prstGeom>
            <a:ln>
              <a:solidFill>
                <a:schemeClr val="tx1"/>
              </a:solidFill>
            </a:ln>
          </p:spPr>
        </p:pic>
        <p:sp>
          <p:nvSpPr>
            <p:cNvPr id="6" name="Lightning Bolt 5">
              <a:extLst>
                <a:ext uri="{FF2B5EF4-FFF2-40B4-BE49-F238E27FC236}">
                  <a16:creationId xmlns:a16="http://schemas.microsoft.com/office/drawing/2014/main" id="{B950BC47-C1D9-4FE4-9917-B5E457D1414C}"/>
                </a:ext>
              </a:extLst>
            </p:cNvPr>
            <p:cNvSpPr/>
            <p:nvPr/>
          </p:nvSpPr>
          <p:spPr>
            <a:xfrm>
              <a:off x="10166632" y="3448440"/>
              <a:ext cx="586934" cy="626607"/>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Lightning Bolt 6">
              <a:extLst>
                <a:ext uri="{FF2B5EF4-FFF2-40B4-BE49-F238E27FC236}">
                  <a16:creationId xmlns:a16="http://schemas.microsoft.com/office/drawing/2014/main" id="{5432FFCD-ADBE-4BC7-A3AA-D839F5D1A90B}"/>
                </a:ext>
              </a:extLst>
            </p:cNvPr>
            <p:cNvSpPr/>
            <p:nvPr/>
          </p:nvSpPr>
          <p:spPr>
            <a:xfrm flipH="1">
              <a:off x="11364190" y="3448440"/>
              <a:ext cx="586935" cy="626607"/>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descr="Image of plan">
            <a:extLst>
              <a:ext uri="{FF2B5EF4-FFF2-40B4-BE49-F238E27FC236}">
                <a16:creationId xmlns:a16="http://schemas.microsoft.com/office/drawing/2014/main" id="{F17805A1-1E3C-46DD-B57B-6006AE552367}"/>
              </a:ext>
            </a:extLst>
          </p:cNvPr>
          <p:cNvGrpSpPr/>
          <p:nvPr/>
        </p:nvGrpSpPr>
        <p:grpSpPr>
          <a:xfrm>
            <a:off x="5748193" y="4206240"/>
            <a:ext cx="4561222" cy="1700725"/>
            <a:chOff x="168963" y="3610429"/>
            <a:chExt cx="5920333" cy="2377741"/>
          </a:xfrm>
        </p:grpSpPr>
        <p:pic>
          <p:nvPicPr>
            <p:cNvPr id="5" name="Picture 4">
              <a:extLst>
                <a:ext uri="{FF2B5EF4-FFF2-40B4-BE49-F238E27FC236}">
                  <a16:creationId xmlns:a16="http://schemas.microsoft.com/office/drawing/2014/main" id="{09326CDD-CB1F-4359-9AEB-E8F1648A632C}"/>
                </a:ext>
              </a:extLst>
            </p:cNvPr>
            <p:cNvPicPr>
              <a:picLocks noChangeAspect="1"/>
            </p:cNvPicPr>
            <p:nvPr/>
          </p:nvPicPr>
          <p:blipFill>
            <a:blip r:embed="rId4"/>
            <a:stretch>
              <a:fillRect/>
            </a:stretch>
          </p:blipFill>
          <p:spPr>
            <a:xfrm>
              <a:off x="168963" y="3610429"/>
              <a:ext cx="5920333" cy="2377741"/>
            </a:xfrm>
            <a:prstGeom prst="rect">
              <a:avLst/>
            </a:prstGeom>
            <a:ln>
              <a:solidFill>
                <a:schemeClr val="tx1"/>
              </a:solidFill>
            </a:ln>
          </p:spPr>
        </p:pic>
        <p:sp>
          <p:nvSpPr>
            <p:cNvPr id="8" name="Arrow: Right 7">
              <a:extLst>
                <a:ext uri="{FF2B5EF4-FFF2-40B4-BE49-F238E27FC236}">
                  <a16:creationId xmlns:a16="http://schemas.microsoft.com/office/drawing/2014/main" id="{2AE39652-2D52-417D-B2D6-3B54CCD95842}"/>
                </a:ext>
              </a:extLst>
            </p:cNvPr>
            <p:cNvSpPr/>
            <p:nvPr/>
          </p:nvSpPr>
          <p:spPr>
            <a:xfrm>
              <a:off x="4645559" y="4643380"/>
              <a:ext cx="770140" cy="50458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6876B9E9-DED5-4E1F-BD67-D514DFF3AFDA}"/>
                </a:ext>
              </a:extLst>
            </p:cNvPr>
            <p:cNvSpPr/>
            <p:nvPr/>
          </p:nvSpPr>
          <p:spPr>
            <a:xfrm rot="5400000">
              <a:off x="1155303" y="4564052"/>
              <a:ext cx="704569" cy="49364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38322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a:t>100% Digital Lodgment</a:t>
            </a:r>
          </a:p>
        </p:txBody>
      </p:sp>
      <p:sp>
        <p:nvSpPr>
          <p:cNvPr id="3" name="Content Placeholder 2"/>
          <p:cNvSpPr>
            <a:spLocks noGrp="1"/>
          </p:cNvSpPr>
          <p:nvPr>
            <p:ph idx="1"/>
          </p:nvPr>
        </p:nvSpPr>
        <p:spPr/>
        <p:txBody>
          <a:bodyPr/>
          <a:lstStyle/>
          <a:p>
            <a:pPr marL="0" indent="0">
              <a:buNone/>
            </a:pPr>
            <a:r>
              <a:rPr lang="en-AU" sz="2400"/>
              <a:t>98% of plans were submitted in SPEAR in 2018, thus the impact on industry is expected to be minimal</a:t>
            </a:r>
          </a:p>
          <a:p>
            <a:pPr marL="0" indent="0">
              <a:buNone/>
            </a:pPr>
            <a:endParaRPr lang="en-AU" sz="2400"/>
          </a:p>
          <a:p>
            <a:pPr marL="0" indent="0">
              <a:buNone/>
            </a:pPr>
            <a:r>
              <a:rPr lang="en-AU" sz="2400"/>
              <a:t>Surveyors are encouraged to start submitting all plans and surveys in SPEAR, if not already doing so</a:t>
            </a:r>
          </a:p>
          <a:p>
            <a:pPr marL="0" indent="0">
              <a:buNone/>
            </a:pPr>
            <a:endParaRPr lang="en-AU" sz="2400"/>
          </a:p>
          <a:p>
            <a:pPr marL="0" indent="0">
              <a:buNone/>
            </a:pPr>
            <a:r>
              <a:rPr lang="en-AU" sz="2400"/>
              <a:t>It is recommended that councils refuse all paper certification and joint applications received from Licensed Surveyors from </a:t>
            </a:r>
            <a:r>
              <a:rPr lang="en-AU" sz="2400" i="1"/>
              <a:t>1 January 2020</a:t>
            </a:r>
            <a:r>
              <a:rPr lang="en-AU" sz="2400"/>
              <a:t>, as these will not be accepted for lodgment by the Registrar</a:t>
            </a:r>
          </a:p>
          <a:p>
            <a:pPr marL="0" indent="0">
              <a:buNone/>
            </a:pPr>
            <a:endParaRPr lang="en-AU" sz="2400"/>
          </a:p>
          <a:p>
            <a:pPr marL="0" indent="0">
              <a:buNone/>
            </a:pPr>
            <a:endParaRPr lang="en-AU" sz="2400"/>
          </a:p>
          <a:p>
            <a:pPr marL="0" indent="0">
              <a:buNone/>
            </a:pPr>
            <a:endParaRPr lang="en-AU" sz="1600">
              <a:solidFill>
                <a:srgbClr val="FF0000"/>
              </a:solidFill>
            </a:endParaRPr>
          </a:p>
        </p:txBody>
      </p:sp>
    </p:spTree>
    <p:extLst>
      <p:ext uri="{BB962C8B-B14F-4D97-AF65-F5344CB8AC3E}">
        <p14:creationId xmlns:p14="http://schemas.microsoft.com/office/powerpoint/2010/main" val="149064089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75961-CDEA-45F1-8973-3D59BA13B052}"/>
              </a:ext>
            </a:extLst>
          </p:cNvPr>
          <p:cNvSpPr>
            <a:spLocks noGrp="1"/>
          </p:cNvSpPr>
          <p:nvPr>
            <p:ph type="title"/>
          </p:nvPr>
        </p:nvSpPr>
        <p:spPr/>
        <p:txBody>
          <a:bodyPr>
            <a:normAutofit/>
          </a:bodyPr>
          <a:lstStyle/>
          <a:p>
            <a:r>
              <a:rPr lang="en-AU" sz="4000" b="1" dirty="0">
                <a:latin typeface="Century Gothic" panose="020B0502020202020204" pitchFamily="34" charset="0"/>
              </a:rPr>
              <a:t>ePlan Case Studies – Lessons Learnt</a:t>
            </a:r>
          </a:p>
        </p:txBody>
      </p:sp>
      <p:sp>
        <p:nvSpPr>
          <p:cNvPr id="3" name="Text Placeholder 2">
            <a:extLst>
              <a:ext uri="{FF2B5EF4-FFF2-40B4-BE49-F238E27FC236}">
                <a16:creationId xmlns:a16="http://schemas.microsoft.com/office/drawing/2014/main" id="{14063CF8-DAC2-461C-B8A1-CD5427A818A0}"/>
              </a:ext>
            </a:extLst>
          </p:cNvPr>
          <p:cNvSpPr>
            <a:spLocks noGrp="1"/>
          </p:cNvSpPr>
          <p:nvPr>
            <p:ph type="body" sz="quarter" idx="10"/>
          </p:nvPr>
        </p:nvSpPr>
        <p:spPr/>
        <p:txBody>
          <a:bodyPr/>
          <a:lstStyle/>
          <a:p>
            <a:r>
              <a:rPr lang="en-AU" sz="2400">
                <a:latin typeface="Century Gothic" panose="020B0502020202020204" pitchFamily="34" charset="0"/>
              </a:rPr>
              <a:t>Difficulty in VET to create the ‘Key (Index) Sheet’ for multi-lot plans</a:t>
            </a:r>
          </a:p>
          <a:p>
            <a:endParaRPr lang="en-AU">
              <a:solidFill>
                <a:srgbClr val="FF0000"/>
              </a:solidFill>
            </a:endParaRPr>
          </a:p>
          <a:p>
            <a:endParaRPr lang="en-AU"/>
          </a:p>
          <a:p>
            <a:endParaRPr lang="en-AU"/>
          </a:p>
          <a:p>
            <a:endParaRPr lang="en-AU"/>
          </a:p>
          <a:p>
            <a:endParaRPr lang="en-AU"/>
          </a:p>
          <a:p>
            <a:pPr lvl="1">
              <a:buFont typeface="Wingdings" panose="05000000000000000000" pitchFamily="2" charset="2"/>
              <a:buChar char="Ø"/>
            </a:pPr>
            <a:endParaRPr lang="en-AU"/>
          </a:p>
          <a:p>
            <a:endParaRPr lang="en-AU"/>
          </a:p>
        </p:txBody>
      </p:sp>
      <p:pic>
        <p:nvPicPr>
          <p:cNvPr id="6" name="reeds" descr="Video example of difficulty creating the Key Index sheet for multi-lot plans in the Visualisation Enhancement Tool  ">
            <a:hlinkClick r:id="" action="ppaction://media"/>
            <a:extLst>
              <a:ext uri="{FF2B5EF4-FFF2-40B4-BE49-F238E27FC236}">
                <a16:creationId xmlns:a16="http://schemas.microsoft.com/office/drawing/2014/main" id="{EA9B9EC9-ADCA-4124-8111-BB70F53B3F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52751" y="1859954"/>
            <a:ext cx="7686498" cy="4166522"/>
          </a:xfrm>
          <a:prstGeom prst="rect">
            <a:avLst/>
          </a:prstGeom>
        </p:spPr>
      </p:pic>
    </p:spTree>
    <p:extLst>
      <p:ext uri="{BB962C8B-B14F-4D97-AF65-F5344CB8AC3E}">
        <p14:creationId xmlns:p14="http://schemas.microsoft.com/office/powerpoint/2010/main" val="4031605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mute="1">
                <p:cTn id="7" fill="hold" display="0">
                  <p:stCondLst>
                    <p:cond delay="indefinite"/>
                  </p:stCondLst>
                </p:cTn>
                <p:tgtEl>
                  <p:spTgt spid="6"/>
                </p:tgtEl>
              </p:cMediaNode>
            </p:vide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8BEF2-747A-4B08-BB19-3E939B8A0759}"/>
              </a:ext>
            </a:extLst>
          </p:cNvPr>
          <p:cNvSpPr>
            <a:spLocks noGrp="1"/>
          </p:cNvSpPr>
          <p:nvPr>
            <p:ph type="title"/>
          </p:nvPr>
        </p:nvSpPr>
        <p:spPr/>
        <p:txBody>
          <a:bodyPr/>
          <a:lstStyle/>
          <a:p>
            <a:r>
              <a:rPr lang="en-AU" b="1" err="1">
                <a:latin typeface="Century Gothic" panose="020B0502020202020204" pitchFamily="34" charset="0"/>
              </a:rPr>
              <a:t>ePlan</a:t>
            </a:r>
            <a:r>
              <a:rPr lang="en-AU" b="1">
                <a:latin typeface="Century Gothic" panose="020B0502020202020204" pitchFamily="34" charset="0"/>
              </a:rPr>
              <a:t> Services Update</a:t>
            </a:r>
          </a:p>
        </p:txBody>
      </p:sp>
      <p:sp>
        <p:nvSpPr>
          <p:cNvPr id="3" name="Text Placeholder 2">
            <a:extLst>
              <a:ext uri="{FF2B5EF4-FFF2-40B4-BE49-F238E27FC236}">
                <a16:creationId xmlns:a16="http://schemas.microsoft.com/office/drawing/2014/main" id="{EF5931FA-6551-47F1-8B4F-2CFC778D0389}"/>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4930499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75961-CDEA-45F1-8973-3D59BA13B052}"/>
              </a:ext>
            </a:extLst>
          </p:cNvPr>
          <p:cNvSpPr>
            <a:spLocks noGrp="1"/>
          </p:cNvSpPr>
          <p:nvPr>
            <p:ph type="title"/>
          </p:nvPr>
        </p:nvSpPr>
        <p:spPr/>
        <p:txBody>
          <a:bodyPr>
            <a:normAutofit/>
          </a:bodyPr>
          <a:lstStyle/>
          <a:p>
            <a:r>
              <a:rPr lang="en-AU" sz="4000" b="1" err="1">
                <a:latin typeface="Century Gothic" panose="020B0502020202020204" pitchFamily="34" charset="0"/>
              </a:rPr>
              <a:t>ePlan</a:t>
            </a:r>
            <a:r>
              <a:rPr lang="en-AU" sz="4000" b="1">
                <a:latin typeface="Century Gothic" panose="020B0502020202020204" pitchFamily="34" charset="0"/>
              </a:rPr>
              <a:t> Services Update</a:t>
            </a:r>
          </a:p>
        </p:txBody>
      </p:sp>
      <p:sp>
        <p:nvSpPr>
          <p:cNvPr id="7" name="TextBox 6">
            <a:extLst>
              <a:ext uri="{FF2B5EF4-FFF2-40B4-BE49-F238E27FC236}">
                <a16:creationId xmlns:a16="http://schemas.microsoft.com/office/drawing/2014/main" id="{DF3128F8-3280-45C4-9F86-AA9C65C41E9B}"/>
              </a:ext>
            </a:extLst>
          </p:cNvPr>
          <p:cNvSpPr txBox="1"/>
          <p:nvPr/>
        </p:nvSpPr>
        <p:spPr>
          <a:xfrm>
            <a:off x="339436" y="1256254"/>
            <a:ext cx="11012951" cy="1815882"/>
          </a:xfrm>
          <a:prstGeom prst="rect">
            <a:avLst/>
          </a:prstGeom>
          <a:noFill/>
        </p:spPr>
        <p:txBody>
          <a:bodyPr wrap="none" rtlCol="0">
            <a:spAutoFit/>
          </a:bodyPr>
          <a:lstStyle/>
          <a:p>
            <a:r>
              <a:rPr lang="en-AU" b="1" dirty="0">
                <a:solidFill>
                  <a:prstClr val="black"/>
                </a:solidFill>
                <a:latin typeface="Century Gothic" panose="020B0502020202020204" pitchFamily="34" charset="0"/>
              </a:rPr>
              <a:t>Title connections enhancement functionality in VET</a:t>
            </a:r>
          </a:p>
          <a:p>
            <a:endParaRPr lang="en-AU" b="1" dirty="0">
              <a:solidFill>
                <a:prstClr val="black"/>
              </a:solidFill>
              <a:latin typeface="Century Gothic" panose="020B0502020202020204" pitchFamily="34" charset="0"/>
            </a:endParaRPr>
          </a:p>
          <a:p>
            <a:pPr lvl="0" fontAlgn="auto">
              <a:spcBef>
                <a:spcPts val="0"/>
              </a:spcBef>
              <a:spcAft>
                <a:spcPts val="0"/>
              </a:spcAft>
              <a:defRPr/>
            </a:pPr>
            <a:r>
              <a:rPr lang="en-AU" dirty="0">
                <a:solidFill>
                  <a:prstClr val="black"/>
                </a:solidFill>
                <a:latin typeface="Century Gothic" panose="020B0502020202020204" pitchFamily="34" charset="0"/>
              </a:rPr>
              <a:t>Watch video here:</a:t>
            </a:r>
            <a:endParaRPr lang="en-AU" dirty="0">
              <a:solidFill>
                <a:prstClr val="black"/>
              </a:solidFill>
              <a:latin typeface="Century Gothic" panose="020B0502020202020204" pitchFamily="34" charset="0"/>
              <a:hlinkClick r:id="rId3"/>
            </a:endParaRPr>
          </a:p>
          <a:p>
            <a:pPr lvl="0" fontAlgn="auto">
              <a:spcBef>
                <a:spcPts val="0"/>
              </a:spcBef>
              <a:spcAft>
                <a:spcPts val="0"/>
              </a:spcAft>
              <a:defRPr/>
            </a:pPr>
            <a:r>
              <a:rPr lang="en-AU" sz="1600" b="1" dirty="0">
                <a:solidFill>
                  <a:prstClr val="black"/>
                </a:solidFill>
                <a:latin typeface="Century Gothic" panose="020B0502020202020204" pitchFamily="34" charset="0"/>
                <a:hlinkClick r:id="rId3"/>
              </a:rPr>
              <a:t>https://www.youtube.com/watch?v=noBSiTKB8-g&amp;list=PLh99LjdTvxrsjoif4pGbModCDDBypCpnu&amp;index=2&amp;t=0s</a:t>
            </a:r>
            <a:endParaRPr lang="en-AU" sz="1600" b="1" dirty="0">
              <a:solidFill>
                <a:prstClr val="black"/>
              </a:solidFill>
              <a:latin typeface="Century Gothic" panose="020B0502020202020204" pitchFamily="34" charset="0"/>
            </a:endParaRPr>
          </a:p>
          <a:p>
            <a:pPr lvl="0" fontAlgn="auto">
              <a:spcBef>
                <a:spcPts val="0"/>
              </a:spcBef>
              <a:spcAft>
                <a:spcPts val="0"/>
              </a:spcAft>
              <a:defRPr/>
            </a:pPr>
            <a:endParaRPr lang="en-AU" sz="2400" b="1" dirty="0">
              <a:solidFill>
                <a:prstClr val="black"/>
              </a:solidFill>
              <a:latin typeface="Century Gothic" panose="020B0502020202020204" pitchFamily="34" charset="0"/>
            </a:endParaRPr>
          </a:p>
          <a:p>
            <a:endParaRPr lang="en-AU" b="1" dirty="0">
              <a:solidFill>
                <a:prstClr val="black"/>
              </a:solidFill>
              <a:latin typeface="Century Gothic" panose="020B0502020202020204" pitchFamily="34" charset="0"/>
            </a:endParaRPr>
          </a:p>
        </p:txBody>
      </p:sp>
      <p:pic>
        <p:nvPicPr>
          <p:cNvPr id="9" name="Picture 8" descr="Image and video of title connections enhancement functionality in the Visualisation Enhancement Tool">
            <a:extLst>
              <a:ext uri="{FF2B5EF4-FFF2-40B4-BE49-F238E27FC236}">
                <a16:creationId xmlns:a16="http://schemas.microsoft.com/office/drawing/2014/main" id="{DBCE6BF3-EEA2-42F9-9917-90BED319158B}"/>
              </a:ext>
            </a:extLst>
          </p:cNvPr>
          <p:cNvPicPr>
            <a:picLocks noChangeAspect="1"/>
          </p:cNvPicPr>
          <p:nvPr/>
        </p:nvPicPr>
        <p:blipFill>
          <a:blip r:embed="rId4"/>
          <a:stretch>
            <a:fillRect/>
          </a:stretch>
        </p:blipFill>
        <p:spPr>
          <a:xfrm>
            <a:off x="3014134" y="2778625"/>
            <a:ext cx="6163732" cy="3219862"/>
          </a:xfrm>
          <a:prstGeom prst="rect">
            <a:avLst/>
          </a:prstGeom>
        </p:spPr>
      </p:pic>
    </p:spTree>
    <p:extLst>
      <p:ext uri="{BB962C8B-B14F-4D97-AF65-F5344CB8AC3E}">
        <p14:creationId xmlns:p14="http://schemas.microsoft.com/office/powerpoint/2010/main" val="1177806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75961-CDEA-45F1-8973-3D59BA13B052}"/>
              </a:ext>
            </a:extLst>
          </p:cNvPr>
          <p:cNvSpPr>
            <a:spLocks noGrp="1"/>
          </p:cNvSpPr>
          <p:nvPr>
            <p:ph type="title"/>
          </p:nvPr>
        </p:nvSpPr>
        <p:spPr/>
        <p:txBody>
          <a:bodyPr>
            <a:normAutofit/>
          </a:bodyPr>
          <a:lstStyle/>
          <a:p>
            <a:r>
              <a:rPr lang="en-AU" sz="4000" b="1" err="1">
                <a:latin typeface="Century Gothic" panose="020B0502020202020204" pitchFamily="34" charset="0"/>
              </a:rPr>
              <a:t>ePlan</a:t>
            </a:r>
            <a:r>
              <a:rPr lang="en-AU" sz="4000" b="1">
                <a:latin typeface="Century Gothic" panose="020B0502020202020204" pitchFamily="34" charset="0"/>
              </a:rPr>
              <a:t> Services Update</a:t>
            </a:r>
          </a:p>
        </p:txBody>
      </p:sp>
      <p:sp>
        <p:nvSpPr>
          <p:cNvPr id="8" name="TextBox 7">
            <a:extLst>
              <a:ext uri="{FF2B5EF4-FFF2-40B4-BE49-F238E27FC236}">
                <a16:creationId xmlns:a16="http://schemas.microsoft.com/office/drawing/2014/main" id="{7664B54C-1D5E-407B-99C4-BB00AB9D5B2F}"/>
              </a:ext>
            </a:extLst>
          </p:cNvPr>
          <p:cNvSpPr txBox="1"/>
          <p:nvPr/>
        </p:nvSpPr>
        <p:spPr>
          <a:xfrm>
            <a:off x="339436" y="1183658"/>
            <a:ext cx="11162030" cy="1446550"/>
          </a:xfrm>
          <a:prstGeom prst="rect">
            <a:avLst/>
          </a:prstGeom>
          <a:noFill/>
        </p:spPr>
        <p:txBody>
          <a:bodyPr wrap="none" rtlCol="0">
            <a:spAutoFit/>
          </a:bodyPr>
          <a:lstStyle/>
          <a:p>
            <a:r>
              <a:rPr lang="en-AU" b="1" dirty="0">
                <a:solidFill>
                  <a:prstClr val="black"/>
                </a:solidFill>
                <a:latin typeface="Century Gothic" panose="020B0502020202020204" pitchFamily="34" charset="0"/>
              </a:rPr>
              <a:t>Layering functionality in VET</a:t>
            </a:r>
          </a:p>
          <a:p>
            <a:endParaRPr lang="en-AU" b="1" dirty="0">
              <a:solidFill>
                <a:prstClr val="black"/>
              </a:solidFill>
              <a:latin typeface="Century Gothic" panose="020B0502020202020204" pitchFamily="34" charset="0"/>
            </a:endParaRPr>
          </a:p>
          <a:p>
            <a:r>
              <a:rPr lang="en-AU" dirty="0">
                <a:solidFill>
                  <a:prstClr val="black"/>
                </a:solidFill>
                <a:latin typeface="Century Gothic" panose="020B0502020202020204" pitchFamily="34" charset="0"/>
              </a:rPr>
              <a:t>Watch video here:</a:t>
            </a:r>
          </a:p>
          <a:p>
            <a:r>
              <a:rPr lang="en-AU" sz="1600" b="1" dirty="0">
                <a:solidFill>
                  <a:prstClr val="black"/>
                </a:solidFill>
                <a:latin typeface="Century Gothic" panose="020B0502020202020204" pitchFamily="34" charset="0"/>
                <a:hlinkClick r:id="rId3"/>
              </a:rPr>
              <a:t>https://www.youtube.com/watch?v=k14H9xxpbY8&amp;list=PLh99LjdTvxrsjoif4pGbModCDDBypCpnu&amp;index=3&amp;t=0s</a:t>
            </a:r>
            <a:endParaRPr lang="en-AU" sz="1600" b="1" dirty="0">
              <a:solidFill>
                <a:prstClr val="black"/>
              </a:solidFill>
              <a:latin typeface="Century Gothic" panose="020B0502020202020204" pitchFamily="34" charset="0"/>
            </a:endParaRPr>
          </a:p>
          <a:p>
            <a:endParaRPr lang="en-AU" dirty="0"/>
          </a:p>
        </p:txBody>
      </p:sp>
      <p:pic>
        <p:nvPicPr>
          <p:cNvPr id="3" name="Picture 2" descr="Image and video of layering functionality in the Visualisation Enhancement Tool">
            <a:extLst>
              <a:ext uri="{FF2B5EF4-FFF2-40B4-BE49-F238E27FC236}">
                <a16:creationId xmlns:a16="http://schemas.microsoft.com/office/drawing/2014/main" id="{5021AEAF-CB58-40AC-8992-716BF38115EC}"/>
              </a:ext>
            </a:extLst>
          </p:cNvPr>
          <p:cNvPicPr>
            <a:picLocks noChangeAspect="1"/>
          </p:cNvPicPr>
          <p:nvPr/>
        </p:nvPicPr>
        <p:blipFill>
          <a:blip r:embed="rId4"/>
          <a:stretch>
            <a:fillRect/>
          </a:stretch>
        </p:blipFill>
        <p:spPr>
          <a:xfrm>
            <a:off x="2902408" y="2663338"/>
            <a:ext cx="6036086" cy="3128910"/>
          </a:xfrm>
          <a:prstGeom prst="rect">
            <a:avLst/>
          </a:prstGeom>
        </p:spPr>
      </p:pic>
    </p:spTree>
    <p:extLst>
      <p:ext uri="{BB962C8B-B14F-4D97-AF65-F5344CB8AC3E}">
        <p14:creationId xmlns:p14="http://schemas.microsoft.com/office/powerpoint/2010/main" val="15361439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75961-CDEA-45F1-8973-3D59BA13B052}"/>
              </a:ext>
            </a:extLst>
          </p:cNvPr>
          <p:cNvSpPr>
            <a:spLocks noGrp="1"/>
          </p:cNvSpPr>
          <p:nvPr>
            <p:ph type="title"/>
          </p:nvPr>
        </p:nvSpPr>
        <p:spPr/>
        <p:txBody>
          <a:bodyPr>
            <a:normAutofit/>
          </a:bodyPr>
          <a:lstStyle/>
          <a:p>
            <a:r>
              <a:rPr lang="en-AU" sz="4000" b="1" err="1">
                <a:latin typeface="Century Gothic" panose="020B0502020202020204" pitchFamily="34" charset="0"/>
              </a:rPr>
              <a:t>ePlan</a:t>
            </a:r>
            <a:r>
              <a:rPr lang="en-AU" sz="4000" b="1">
                <a:latin typeface="Century Gothic" panose="020B0502020202020204" pitchFamily="34" charset="0"/>
              </a:rPr>
              <a:t> Services Update</a:t>
            </a:r>
          </a:p>
        </p:txBody>
      </p:sp>
      <p:sp>
        <p:nvSpPr>
          <p:cNvPr id="6" name="TextBox 5">
            <a:extLst>
              <a:ext uri="{FF2B5EF4-FFF2-40B4-BE49-F238E27FC236}">
                <a16:creationId xmlns:a16="http://schemas.microsoft.com/office/drawing/2014/main" id="{96C6D8D4-CA3E-41C3-9FE1-228AD0ADE57D}"/>
              </a:ext>
            </a:extLst>
          </p:cNvPr>
          <p:cNvSpPr txBox="1"/>
          <p:nvPr/>
        </p:nvSpPr>
        <p:spPr>
          <a:xfrm>
            <a:off x="339436" y="1210156"/>
            <a:ext cx="5125121"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Current </a:t>
            </a:r>
            <a:r>
              <a:rPr kumimoji="0" lang="en-AU" sz="2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ePlan</a:t>
            </a:r>
            <a:r>
              <a:rPr kumimoji="0" lang="en-AU"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Data Viewer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000" b="1" dirty="0">
              <a:solidFill>
                <a:prstClr val="black"/>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Watch video here:</a:t>
            </a:r>
            <a:endParaRPr lang="en-AU" sz="2000" b="1" dirty="0">
              <a:solidFill>
                <a:prstClr val="black"/>
              </a:solidFill>
              <a:latin typeface="Century Gothic" panose="020B0502020202020204" pitchFamily="34" charset="0"/>
            </a:endParaRPr>
          </a:p>
          <a:p>
            <a:pPr lvl="0" fontAlgn="auto">
              <a:spcBef>
                <a:spcPts val="0"/>
              </a:spcBef>
              <a:spcAft>
                <a:spcPts val="0"/>
              </a:spcAft>
              <a:defRPr/>
            </a:pPr>
            <a:r>
              <a:rPr lang="en-AU" sz="1600" b="1" dirty="0">
                <a:solidFill>
                  <a:prstClr val="black"/>
                </a:solidFill>
                <a:latin typeface="Century Gothic" panose="020B0502020202020204" pitchFamily="34" charset="0"/>
                <a:hlinkClick r:id="rId3"/>
              </a:rPr>
              <a:t>https://www.youtube.com/watch?v=QEheJxyvxPI</a:t>
            </a:r>
            <a:endParaRPr lang="en-AU" sz="1600" b="1" dirty="0">
              <a:solidFill>
                <a:prstClr val="black"/>
              </a:solidFill>
              <a:latin typeface="Century Gothic" panose="020B0502020202020204" pitchFamily="34" charset="0"/>
            </a:endParaRPr>
          </a:p>
          <a:p>
            <a:pPr lvl="0" fontAlgn="auto">
              <a:spcBef>
                <a:spcPts val="0"/>
              </a:spcBef>
              <a:spcAft>
                <a:spcPts val="0"/>
              </a:spcAft>
              <a:defRPr/>
            </a:pPr>
            <a:endParaRPr kumimoji="0" lang="en-AU"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descr="Image of ePlan Data Viewer">
            <a:extLst>
              <a:ext uri="{FF2B5EF4-FFF2-40B4-BE49-F238E27FC236}">
                <a16:creationId xmlns:a16="http://schemas.microsoft.com/office/drawing/2014/main" id="{DF2239FF-C922-4D11-9771-FA56A7B2FA6B}"/>
              </a:ext>
            </a:extLst>
          </p:cNvPr>
          <p:cNvPicPr>
            <a:picLocks noChangeAspect="1"/>
          </p:cNvPicPr>
          <p:nvPr/>
        </p:nvPicPr>
        <p:blipFill>
          <a:blip r:embed="rId4"/>
          <a:stretch>
            <a:fillRect/>
          </a:stretch>
        </p:blipFill>
        <p:spPr>
          <a:xfrm>
            <a:off x="2604303" y="2898938"/>
            <a:ext cx="6983394" cy="2748906"/>
          </a:xfrm>
          <a:prstGeom prst="rect">
            <a:avLst/>
          </a:prstGeom>
        </p:spPr>
      </p:pic>
    </p:spTree>
    <p:extLst>
      <p:ext uri="{BB962C8B-B14F-4D97-AF65-F5344CB8AC3E}">
        <p14:creationId xmlns:p14="http://schemas.microsoft.com/office/powerpoint/2010/main" val="364009973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75961-CDEA-45F1-8973-3D59BA13B052}"/>
              </a:ext>
            </a:extLst>
          </p:cNvPr>
          <p:cNvSpPr>
            <a:spLocks noGrp="1"/>
          </p:cNvSpPr>
          <p:nvPr>
            <p:ph type="title"/>
          </p:nvPr>
        </p:nvSpPr>
        <p:spPr/>
        <p:txBody>
          <a:bodyPr>
            <a:normAutofit/>
          </a:bodyPr>
          <a:lstStyle/>
          <a:p>
            <a:r>
              <a:rPr lang="en-AU" sz="4000" b="1" err="1">
                <a:latin typeface="Century Gothic" panose="020B0502020202020204" pitchFamily="34" charset="0"/>
              </a:rPr>
              <a:t>ePlan</a:t>
            </a:r>
            <a:r>
              <a:rPr lang="en-AU" sz="4000" b="1">
                <a:latin typeface="Century Gothic" panose="020B0502020202020204" pitchFamily="34" charset="0"/>
              </a:rPr>
              <a:t> Services Update</a:t>
            </a:r>
          </a:p>
        </p:txBody>
      </p:sp>
      <p:sp>
        <p:nvSpPr>
          <p:cNvPr id="7" name="TextBox 6">
            <a:extLst>
              <a:ext uri="{FF2B5EF4-FFF2-40B4-BE49-F238E27FC236}">
                <a16:creationId xmlns:a16="http://schemas.microsoft.com/office/drawing/2014/main" id="{4CBD7291-0E70-4A52-8515-E555F208B5F3}"/>
              </a:ext>
            </a:extLst>
          </p:cNvPr>
          <p:cNvSpPr txBox="1"/>
          <p:nvPr/>
        </p:nvSpPr>
        <p:spPr>
          <a:xfrm>
            <a:off x="339436" y="1226563"/>
            <a:ext cx="11162030"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New </a:t>
            </a:r>
            <a:r>
              <a:rPr kumimoji="0" lang="en-AU" sz="2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ePlan</a:t>
            </a:r>
            <a:r>
              <a:rPr kumimoji="0" lang="en-AU"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Data Viewer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000" dirty="0">
              <a:solidFill>
                <a:prstClr val="black"/>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Watch video Here:</a:t>
            </a:r>
            <a:endParaRPr lang="en-AU" sz="2000" b="1" dirty="0">
              <a:solidFill>
                <a:prstClr val="black"/>
              </a:solidFill>
              <a:latin typeface="Century Gothic" panose="020B0502020202020204" pitchFamily="34" charset="0"/>
            </a:endParaRPr>
          </a:p>
          <a:p>
            <a:pPr lvl="0" fontAlgn="auto">
              <a:spcBef>
                <a:spcPts val="0"/>
              </a:spcBef>
              <a:spcAft>
                <a:spcPts val="0"/>
              </a:spcAft>
              <a:defRPr/>
            </a:pPr>
            <a:r>
              <a:rPr lang="en-AU" sz="1600" b="1" dirty="0">
                <a:solidFill>
                  <a:prstClr val="black"/>
                </a:solidFill>
                <a:latin typeface="Century Gothic" panose="020B0502020202020204" pitchFamily="34" charset="0"/>
                <a:hlinkClick r:id="rId3"/>
              </a:rPr>
              <a:t>https://www.youtube.com/watch?v=efESczGb6ew&amp;list=PLh99LjdTvxrsjoif4pGbModCDDBypCpnu&amp;index=5&amp;t=0s</a:t>
            </a:r>
            <a:endParaRPr lang="en-AU" sz="1600" b="1" dirty="0">
              <a:solidFill>
                <a:prstClr val="black"/>
              </a:solidFill>
              <a:latin typeface="Century Gothic" panose="020B0502020202020204" pitchFamily="34" charset="0"/>
            </a:endParaRPr>
          </a:p>
          <a:p>
            <a:pPr lvl="0" fontAlgn="auto">
              <a:spcBef>
                <a:spcPts val="0"/>
              </a:spcBef>
              <a:spcAft>
                <a:spcPts val="0"/>
              </a:spcAft>
              <a:defRPr/>
            </a:pPr>
            <a:endParaRPr kumimoji="0" lang="en-AU"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descr="Image of ePlan Data Viewer">
            <a:extLst>
              <a:ext uri="{FF2B5EF4-FFF2-40B4-BE49-F238E27FC236}">
                <a16:creationId xmlns:a16="http://schemas.microsoft.com/office/drawing/2014/main" id="{7BC50DEF-B7A8-42BC-902E-C5DDD37402BB}"/>
              </a:ext>
            </a:extLst>
          </p:cNvPr>
          <p:cNvPicPr>
            <a:picLocks noChangeAspect="1"/>
          </p:cNvPicPr>
          <p:nvPr/>
        </p:nvPicPr>
        <p:blipFill>
          <a:blip r:embed="rId4"/>
          <a:stretch>
            <a:fillRect/>
          </a:stretch>
        </p:blipFill>
        <p:spPr>
          <a:xfrm>
            <a:off x="3025422" y="2968533"/>
            <a:ext cx="6141156" cy="2817466"/>
          </a:xfrm>
          <a:prstGeom prst="rect">
            <a:avLst/>
          </a:prstGeom>
        </p:spPr>
      </p:pic>
    </p:spTree>
    <p:extLst>
      <p:ext uri="{BB962C8B-B14F-4D97-AF65-F5344CB8AC3E}">
        <p14:creationId xmlns:p14="http://schemas.microsoft.com/office/powerpoint/2010/main" val="419306922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75961-CDEA-45F1-8973-3D59BA13B052}"/>
              </a:ext>
            </a:extLst>
          </p:cNvPr>
          <p:cNvSpPr>
            <a:spLocks noGrp="1"/>
          </p:cNvSpPr>
          <p:nvPr>
            <p:ph type="title"/>
          </p:nvPr>
        </p:nvSpPr>
        <p:spPr/>
        <p:txBody>
          <a:bodyPr>
            <a:normAutofit/>
          </a:bodyPr>
          <a:lstStyle/>
          <a:p>
            <a:r>
              <a:rPr lang="en-AU" sz="4000" b="1" err="1">
                <a:latin typeface="Century Gothic" panose="020B0502020202020204" pitchFamily="34" charset="0"/>
              </a:rPr>
              <a:t>ePlan</a:t>
            </a:r>
            <a:r>
              <a:rPr lang="en-AU" sz="4000" b="1">
                <a:latin typeface="Century Gothic" panose="020B0502020202020204" pitchFamily="34" charset="0"/>
              </a:rPr>
              <a:t> Software Update</a:t>
            </a:r>
          </a:p>
        </p:txBody>
      </p:sp>
      <p:sp>
        <p:nvSpPr>
          <p:cNvPr id="3" name="Text Placeholder 2">
            <a:extLst>
              <a:ext uri="{FF2B5EF4-FFF2-40B4-BE49-F238E27FC236}">
                <a16:creationId xmlns:a16="http://schemas.microsoft.com/office/drawing/2014/main" id="{14063CF8-DAC2-461C-B8A1-CD5427A818A0}"/>
              </a:ext>
            </a:extLst>
          </p:cNvPr>
          <p:cNvSpPr>
            <a:spLocks noGrp="1"/>
          </p:cNvSpPr>
          <p:nvPr>
            <p:ph type="body" sz="quarter" idx="10"/>
          </p:nvPr>
        </p:nvSpPr>
        <p:spPr/>
        <p:txBody>
          <a:bodyPr anchor="t"/>
          <a:lstStyle/>
          <a:p>
            <a:r>
              <a:rPr lang="en-AU">
                <a:latin typeface="Century Gothic"/>
              </a:rPr>
              <a:t>LISTECH Neo</a:t>
            </a:r>
            <a:endParaRPr lang="en-US">
              <a:latin typeface="Century Gothic"/>
            </a:endParaRPr>
          </a:p>
          <a:p>
            <a:pPr lvl="1">
              <a:buFont typeface="Wingdings,Sans-Serif" panose="020B0604020202020204" pitchFamily="34" charset="0"/>
              <a:buChar char="Ø"/>
            </a:pPr>
            <a:r>
              <a:rPr lang="en-AU" err="1">
                <a:latin typeface="Century Gothic"/>
              </a:rPr>
              <a:t>ePlan</a:t>
            </a:r>
            <a:r>
              <a:rPr lang="en-AU">
                <a:latin typeface="Century Gothic"/>
              </a:rPr>
              <a:t> module is now available</a:t>
            </a:r>
            <a:endParaRPr lang="en-US">
              <a:latin typeface="Century Gothic"/>
            </a:endParaRPr>
          </a:p>
          <a:p>
            <a:pPr lvl="1">
              <a:buFont typeface="Wingdings,Sans-Serif" panose="020B0604020202020204" pitchFamily="34" charset="0"/>
              <a:buChar char="Ø"/>
            </a:pPr>
            <a:r>
              <a:rPr lang="en-AU">
                <a:latin typeface="Century Gothic"/>
              </a:rPr>
              <a:t>First workshop was held in Dec 2018</a:t>
            </a:r>
          </a:p>
          <a:p>
            <a:pPr lvl="1">
              <a:buFont typeface="Wingdings,Sans-Serif" panose="020B0604020202020204" pitchFamily="34" charset="0"/>
              <a:buChar char="Ø"/>
            </a:pPr>
            <a:endParaRPr lang="en-AU"/>
          </a:p>
          <a:p>
            <a:r>
              <a:rPr lang="en-AU">
                <a:latin typeface="Century Gothic"/>
              </a:rPr>
              <a:t>Stringer</a:t>
            </a:r>
            <a:r>
              <a:rPr lang="en-AU" sz="2400">
                <a:latin typeface="Century Gothic"/>
              </a:rPr>
              <a:t> </a:t>
            </a:r>
            <a:r>
              <a:rPr lang="en-AU" sz="2400" err="1">
                <a:latin typeface="Century Gothic"/>
              </a:rPr>
              <a:t>ePlan</a:t>
            </a:r>
            <a:endParaRPr lang="en-AU" sz="2400">
              <a:latin typeface="Century Gothic" panose="020B0502020202020204" pitchFamily="34" charset="0"/>
            </a:endParaRPr>
          </a:p>
          <a:p>
            <a:pPr lvl="1">
              <a:buFont typeface="Wingdings" panose="05000000000000000000" pitchFamily="2" charset="2"/>
              <a:buChar char="Ø"/>
            </a:pPr>
            <a:r>
              <a:rPr lang="en-AU" sz="2000">
                <a:latin typeface="Century Gothic" panose="020B0502020202020204" pitchFamily="34" charset="0"/>
              </a:rPr>
              <a:t>The manual and workbook are available on SPEAR website/</a:t>
            </a:r>
            <a:r>
              <a:rPr lang="en-AU" sz="2000" err="1">
                <a:latin typeface="Century Gothic" panose="020B0502020202020204" pitchFamily="34" charset="0"/>
              </a:rPr>
              <a:t>ePlan</a:t>
            </a:r>
            <a:r>
              <a:rPr lang="en-AU" sz="2000">
                <a:latin typeface="Century Gothic" panose="020B0502020202020204" pitchFamily="34" charset="0"/>
              </a:rPr>
              <a:t>/Surveyors/Stringer </a:t>
            </a:r>
            <a:r>
              <a:rPr lang="en-AU" sz="2000" err="1">
                <a:latin typeface="Century Gothic" panose="020B0502020202020204" pitchFamily="34" charset="0"/>
              </a:rPr>
              <a:t>ePlan</a:t>
            </a:r>
            <a:r>
              <a:rPr lang="en-AU" sz="2000">
                <a:latin typeface="Century Gothic" panose="020B0502020202020204" pitchFamily="34" charset="0"/>
              </a:rPr>
              <a:t> Resources</a:t>
            </a:r>
          </a:p>
          <a:p>
            <a:pPr lvl="1">
              <a:buFont typeface="Wingdings" panose="05000000000000000000" pitchFamily="2" charset="2"/>
              <a:buChar char="Ø"/>
            </a:pPr>
            <a:r>
              <a:rPr lang="en-AU" sz="2000">
                <a:latin typeface="Century Gothic" panose="020B0502020202020204" pitchFamily="34" charset="0"/>
              </a:rPr>
              <a:t>SPEAR Service Desk is in the process of preparing training videos which are being added to the SPEAR website</a:t>
            </a:r>
          </a:p>
          <a:p>
            <a:pPr lvl="1">
              <a:buFont typeface="Wingdings" panose="05000000000000000000" pitchFamily="2" charset="2"/>
              <a:buChar char="Ø"/>
            </a:pPr>
            <a:endParaRPr lang="en-AU" sz="2000">
              <a:latin typeface="Century Gothic" panose="020B0502020202020204" pitchFamily="34" charset="0"/>
            </a:endParaRPr>
          </a:p>
          <a:p>
            <a:pPr lvl="1">
              <a:buFont typeface="Wingdings" panose="05000000000000000000" pitchFamily="2" charset="2"/>
              <a:buChar char="Ø"/>
            </a:pPr>
            <a:endParaRPr lang="en-AU" sz="2000">
              <a:latin typeface="Century Gothic" panose="020B0502020202020204" pitchFamily="34" charset="0"/>
            </a:endParaRPr>
          </a:p>
          <a:p>
            <a:pPr lvl="1">
              <a:buFont typeface="Wingdings" panose="05000000000000000000" pitchFamily="2" charset="2"/>
              <a:buChar char="Ø"/>
            </a:pPr>
            <a:endParaRPr lang="en-AU" sz="2000">
              <a:latin typeface="Century Gothic" panose="020B0502020202020204" pitchFamily="34" charset="0"/>
            </a:endParaRPr>
          </a:p>
          <a:p>
            <a:pPr lvl="1">
              <a:buFont typeface="Wingdings" panose="05000000000000000000" pitchFamily="2" charset="2"/>
              <a:buChar char="Ø"/>
            </a:pPr>
            <a:endParaRPr lang="en-AU" sz="2000">
              <a:latin typeface="Century Gothic" panose="020B0502020202020204" pitchFamily="34" charset="0"/>
            </a:endParaRPr>
          </a:p>
          <a:p>
            <a:pPr lvl="1">
              <a:buFont typeface="Wingdings" panose="05000000000000000000" pitchFamily="2" charset="2"/>
              <a:buChar char="Ø"/>
            </a:pPr>
            <a:endParaRPr lang="en-AU" sz="2000">
              <a:latin typeface="Century Gothic" panose="020B0502020202020204" pitchFamily="34" charset="0"/>
            </a:endParaRPr>
          </a:p>
          <a:p>
            <a:pPr lvl="1">
              <a:buFont typeface="Wingdings" panose="05000000000000000000" pitchFamily="2" charset="2"/>
              <a:buChar char="Ø"/>
            </a:pPr>
            <a:endParaRPr lang="en-AU" sz="2000">
              <a:latin typeface="Century Gothic" panose="020B0502020202020204" pitchFamily="34" charset="0"/>
            </a:endParaRPr>
          </a:p>
          <a:p>
            <a:endParaRPr lang="en-AU" sz="2000">
              <a:latin typeface="Century Gothic" panose="020B0502020202020204" pitchFamily="34" charset="0"/>
            </a:endParaRPr>
          </a:p>
          <a:p>
            <a:endParaRPr lang="en-AU"/>
          </a:p>
        </p:txBody>
      </p:sp>
    </p:spTree>
    <p:extLst>
      <p:ext uri="{BB962C8B-B14F-4D97-AF65-F5344CB8AC3E}">
        <p14:creationId xmlns:p14="http://schemas.microsoft.com/office/powerpoint/2010/main" val="33073793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8BEF2-747A-4B08-BB19-3E939B8A0759}"/>
              </a:ext>
            </a:extLst>
          </p:cNvPr>
          <p:cNvSpPr>
            <a:spLocks noGrp="1"/>
          </p:cNvSpPr>
          <p:nvPr>
            <p:ph type="title"/>
          </p:nvPr>
        </p:nvSpPr>
        <p:spPr/>
        <p:txBody>
          <a:bodyPr/>
          <a:lstStyle/>
          <a:p>
            <a:r>
              <a:rPr lang="en-AU" b="1">
                <a:latin typeface="Century Gothic" panose="020B0502020202020204" pitchFamily="34" charset="0"/>
              </a:rPr>
              <a:t>Deriving Further Benefits from </a:t>
            </a:r>
            <a:r>
              <a:rPr lang="en-AU" b="1" err="1">
                <a:latin typeface="Century Gothic" panose="020B0502020202020204" pitchFamily="34" charset="0"/>
              </a:rPr>
              <a:t>ePlan</a:t>
            </a:r>
            <a:r>
              <a:rPr lang="en-AU" b="1">
                <a:latin typeface="Century Gothic" panose="020B0502020202020204" pitchFamily="34" charset="0"/>
              </a:rPr>
              <a:t> through New Technologies</a:t>
            </a:r>
          </a:p>
        </p:txBody>
      </p:sp>
      <p:sp>
        <p:nvSpPr>
          <p:cNvPr id="3" name="Text Placeholder 2">
            <a:extLst>
              <a:ext uri="{FF2B5EF4-FFF2-40B4-BE49-F238E27FC236}">
                <a16:creationId xmlns:a16="http://schemas.microsoft.com/office/drawing/2014/main" id="{EF5931FA-6551-47F1-8B4F-2CFC778D0389}"/>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413895552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1ADAA-6EB1-47B7-BA51-EBD7695BEB80}"/>
              </a:ext>
            </a:extLst>
          </p:cNvPr>
          <p:cNvSpPr>
            <a:spLocks noGrp="1"/>
          </p:cNvSpPr>
          <p:nvPr>
            <p:ph type="title"/>
          </p:nvPr>
        </p:nvSpPr>
        <p:spPr/>
        <p:txBody>
          <a:bodyPr/>
          <a:lstStyle/>
          <a:p>
            <a:r>
              <a:rPr lang="en-AU" sz="4000" b="1" dirty="0" err="1">
                <a:latin typeface="Century Gothic" panose="020B0502020202020204" pitchFamily="34" charset="0"/>
              </a:rPr>
              <a:t>GeoCity</a:t>
            </a:r>
            <a:r>
              <a:rPr lang="en-AU" sz="4000" b="1" dirty="0">
                <a:latin typeface="Century Gothic" panose="020B0502020202020204" pitchFamily="34" charset="0"/>
              </a:rPr>
              <a:t> and Augmented Reality (AR) Demo</a:t>
            </a:r>
          </a:p>
        </p:txBody>
      </p:sp>
      <p:pic>
        <p:nvPicPr>
          <p:cNvPr id="3" name="Picture 2">
            <a:extLst>
              <a:ext uri="{FF2B5EF4-FFF2-40B4-BE49-F238E27FC236}">
                <a16:creationId xmlns:a16="http://schemas.microsoft.com/office/drawing/2014/main" id="{EAAD2883-5F8C-41BA-8F58-B260DB7B57D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10933" y="2136684"/>
            <a:ext cx="6570134" cy="3697120"/>
          </a:xfrm>
          <a:prstGeom prst="rect">
            <a:avLst/>
          </a:prstGeom>
        </p:spPr>
      </p:pic>
      <p:sp>
        <p:nvSpPr>
          <p:cNvPr id="5" name="Rectangle 4">
            <a:extLst>
              <a:ext uri="{FF2B5EF4-FFF2-40B4-BE49-F238E27FC236}">
                <a16:creationId xmlns:a16="http://schemas.microsoft.com/office/drawing/2014/main" id="{35EEC2AB-68A0-4CD8-A6FE-5CC1A647F6EB}"/>
              </a:ext>
            </a:extLst>
          </p:cNvPr>
          <p:cNvSpPr/>
          <p:nvPr/>
        </p:nvSpPr>
        <p:spPr>
          <a:xfrm>
            <a:off x="339435" y="1151799"/>
            <a:ext cx="10904297" cy="984885"/>
          </a:xfrm>
          <a:prstGeom prst="rect">
            <a:avLst/>
          </a:prstGeom>
        </p:spPr>
        <p:txBody>
          <a:bodyPr wrap="square">
            <a:spAutoFit/>
          </a:bodyPr>
          <a:lstStyle/>
          <a:p>
            <a:pPr lvl="0" fontAlgn="auto">
              <a:spcBef>
                <a:spcPts val="0"/>
              </a:spcBef>
              <a:spcAft>
                <a:spcPts val="0"/>
              </a:spcAft>
              <a:defRPr/>
            </a:pPr>
            <a:r>
              <a:rPr lang="en-AU" sz="2400" dirty="0">
                <a:solidFill>
                  <a:prstClr val="black"/>
                </a:solidFill>
                <a:latin typeface="Century Gothic" panose="020B0502020202020204" pitchFamily="34" charset="0"/>
              </a:rPr>
              <a:t>Watch video Here:</a:t>
            </a:r>
            <a:endParaRPr lang="en-AU" sz="2400" b="1" dirty="0">
              <a:solidFill>
                <a:prstClr val="black"/>
              </a:solidFill>
              <a:latin typeface="Century Gothic" panose="020B0502020202020204" pitchFamily="34" charset="0"/>
            </a:endParaRPr>
          </a:p>
          <a:p>
            <a:r>
              <a:rPr lang="en-AU" sz="1600" dirty="0">
                <a:hlinkClick r:id="rId4"/>
              </a:rPr>
              <a:t>https://www.youtube.com/watch?v=6pe_YOxYUlM&amp;list=PLh99LjdTvxrsjoif4pGbModCDDBypCpnu&amp;index=6&amp;t=0s</a:t>
            </a:r>
            <a:endParaRPr lang="en-AU" sz="1600" dirty="0"/>
          </a:p>
          <a:p>
            <a:endParaRPr lang="en-AU" dirty="0"/>
          </a:p>
        </p:txBody>
      </p:sp>
    </p:spTree>
    <p:extLst>
      <p:ext uri="{BB962C8B-B14F-4D97-AF65-F5344CB8AC3E}">
        <p14:creationId xmlns:p14="http://schemas.microsoft.com/office/powerpoint/2010/main" val="10558400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60403-901C-490B-ADB4-04DDD5376B6A}"/>
              </a:ext>
            </a:extLst>
          </p:cNvPr>
          <p:cNvSpPr>
            <a:spLocks noGrp="1"/>
          </p:cNvSpPr>
          <p:nvPr>
            <p:ph type="title"/>
          </p:nvPr>
        </p:nvSpPr>
        <p:spPr/>
        <p:txBody>
          <a:bodyPr>
            <a:noAutofit/>
          </a:bodyPr>
          <a:lstStyle/>
          <a:p>
            <a:r>
              <a:rPr lang="en-AU" sz="2800" b="1">
                <a:latin typeface="Century Gothic" panose="020B0502020202020204" pitchFamily="34" charset="0"/>
              </a:rPr>
              <a:t>Victorian 3D Digital Cadastre Roadmap – Progress To-date</a:t>
            </a:r>
          </a:p>
        </p:txBody>
      </p:sp>
      <p:cxnSp>
        <p:nvCxnSpPr>
          <p:cNvPr id="4" name="Straight Arrow Connector 3">
            <a:extLst>
              <a:ext uri="{FF2B5EF4-FFF2-40B4-BE49-F238E27FC236}">
                <a16:creationId xmlns:a16="http://schemas.microsoft.com/office/drawing/2014/main" id="{11A80823-4E95-462C-B5F6-0B13F6F4FB79}"/>
              </a:ext>
              <a:ext uri="{C183D7F6-B498-43B3-948B-1728B52AA6E4}">
                <adec:decorative xmlns:adec="http://schemas.microsoft.com/office/drawing/2017/decorative" val="1"/>
              </a:ext>
            </a:extLst>
          </p:cNvPr>
          <p:cNvCxnSpPr>
            <a:cxnSpLocks/>
          </p:cNvCxnSpPr>
          <p:nvPr/>
        </p:nvCxnSpPr>
        <p:spPr>
          <a:xfrm>
            <a:off x="1398123" y="3760081"/>
            <a:ext cx="8208912"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AF960E0E-509A-4722-91B3-FCDD65E59502}"/>
              </a:ext>
            </a:extLst>
          </p:cNvPr>
          <p:cNvSpPr txBox="1"/>
          <p:nvPr/>
        </p:nvSpPr>
        <p:spPr>
          <a:xfrm>
            <a:off x="1110091" y="3830614"/>
            <a:ext cx="6463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2019</a:t>
            </a:r>
          </a:p>
        </p:txBody>
      </p:sp>
      <p:sp>
        <p:nvSpPr>
          <p:cNvPr id="6" name="TextBox 5">
            <a:extLst>
              <a:ext uri="{FF2B5EF4-FFF2-40B4-BE49-F238E27FC236}">
                <a16:creationId xmlns:a16="http://schemas.microsoft.com/office/drawing/2014/main" id="{24314073-E63D-436F-A5E8-DD41ECEF2827}"/>
              </a:ext>
            </a:extLst>
          </p:cNvPr>
          <p:cNvSpPr txBox="1"/>
          <p:nvPr/>
        </p:nvSpPr>
        <p:spPr>
          <a:xfrm>
            <a:off x="9102979" y="3830614"/>
            <a:ext cx="6463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2025</a:t>
            </a:r>
          </a:p>
        </p:txBody>
      </p:sp>
      <p:sp>
        <p:nvSpPr>
          <p:cNvPr id="7" name="Rectangle: Rounded Corners 6">
            <a:extLst>
              <a:ext uri="{FF2B5EF4-FFF2-40B4-BE49-F238E27FC236}">
                <a16:creationId xmlns:a16="http://schemas.microsoft.com/office/drawing/2014/main" id="{598B58BC-51DA-4DD0-9FBF-42D1FF09400E}"/>
              </a:ext>
            </a:extLst>
          </p:cNvPr>
          <p:cNvSpPr/>
          <p:nvPr/>
        </p:nvSpPr>
        <p:spPr>
          <a:xfrm>
            <a:off x="1398123" y="5399030"/>
            <a:ext cx="8208912" cy="845947"/>
          </a:xfrm>
          <a:prstGeom prst="roundRect">
            <a:avLst/>
          </a:prstGeom>
          <a:solidFill>
            <a:schemeClr val="bg1">
              <a:lumMod val="9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The existing relevant initiatives (e.g. </a:t>
            </a:r>
            <a:r>
              <a:rPr kumimoji="0" lang="en-AU" sz="1600" b="1" i="0" u="none" strike="noStrike" kern="1200" cap="none" spc="0" normalizeH="0" baseline="0" noProof="0">
                <a:ln>
                  <a:noFill/>
                </a:ln>
                <a:solidFill>
                  <a:srgbClr val="ED7D31">
                    <a:lumMod val="75000"/>
                  </a:srgbClr>
                </a:solidFill>
                <a:effectLst/>
                <a:uLnTx/>
                <a:uFillTx/>
                <a:latin typeface="Century Gothic" panose="020B0502020202020204" pitchFamily="34" charset="0"/>
                <a:ea typeface="+mn-ea"/>
                <a:cs typeface="+mn-cs"/>
              </a:rPr>
              <a:t>UN SDGs, Digital Cadastre Modernisation Project, GDA2020, Victorian Digital Asset Strategy, VICMAP 3D Enablement</a:t>
            </a:r>
            <a:r>
              <a:rPr kumimoji="0" lang="en-AU"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etc.) are being identified and linked to 3D digital cadastre</a:t>
            </a:r>
          </a:p>
        </p:txBody>
      </p:sp>
      <p:sp>
        <p:nvSpPr>
          <p:cNvPr id="8" name="Rectangle: Rounded Corners 7">
            <a:extLst>
              <a:ext uri="{FF2B5EF4-FFF2-40B4-BE49-F238E27FC236}">
                <a16:creationId xmlns:a16="http://schemas.microsoft.com/office/drawing/2014/main" id="{E3A568D7-1669-4D66-84FC-C032FACB3A06}"/>
              </a:ext>
            </a:extLst>
          </p:cNvPr>
          <p:cNvSpPr/>
          <p:nvPr/>
        </p:nvSpPr>
        <p:spPr>
          <a:xfrm>
            <a:off x="1398123" y="4343962"/>
            <a:ext cx="8208912" cy="603432"/>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The 3D digital cadastre enablers (e.g. </a:t>
            </a:r>
            <a:r>
              <a:rPr kumimoji="0" lang="en-AU" sz="16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awareness and capacity building campaign, project governance, cost/benefit analysis</a:t>
            </a:r>
            <a:r>
              <a:rPr kumimoji="0" lang="en-AU" sz="1600" b="0"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 etc.) are being identified</a:t>
            </a:r>
          </a:p>
        </p:txBody>
      </p:sp>
      <p:sp>
        <p:nvSpPr>
          <p:cNvPr id="9" name="Rectangle: Rounded Corners 8">
            <a:extLst>
              <a:ext uri="{FF2B5EF4-FFF2-40B4-BE49-F238E27FC236}">
                <a16:creationId xmlns:a16="http://schemas.microsoft.com/office/drawing/2014/main" id="{0D7B75AB-C940-455A-B11F-8EE0B2591C8E}"/>
              </a:ext>
            </a:extLst>
          </p:cNvPr>
          <p:cNvSpPr/>
          <p:nvPr/>
        </p:nvSpPr>
        <p:spPr>
          <a:xfrm>
            <a:off x="1342673" y="2950905"/>
            <a:ext cx="8208912" cy="50405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FF0000"/>
                </a:solidFill>
                <a:effectLst/>
                <a:uLnTx/>
                <a:uFillTx/>
                <a:latin typeface="Century Gothic" panose="020B0502020202020204" pitchFamily="34" charset="0"/>
                <a:ea typeface="+mn-ea"/>
                <a:cs typeface="+mn-cs"/>
              </a:rPr>
              <a:t>15 technical and non-technical projects </a:t>
            </a:r>
            <a:r>
              <a:rPr kumimoji="0" lang="en-AU"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have been identified with timeframes</a:t>
            </a:r>
          </a:p>
        </p:txBody>
      </p:sp>
      <p:sp>
        <p:nvSpPr>
          <p:cNvPr id="10" name="Content Placeholder 1">
            <a:extLst>
              <a:ext uri="{FF2B5EF4-FFF2-40B4-BE49-F238E27FC236}">
                <a16:creationId xmlns:a16="http://schemas.microsoft.com/office/drawing/2014/main" id="{241313CB-BC67-4924-BC77-0FD9A3146C51}"/>
              </a:ext>
            </a:extLst>
          </p:cNvPr>
          <p:cNvSpPr txBox="1">
            <a:spLocks/>
          </p:cNvSpPr>
          <p:nvPr/>
        </p:nvSpPr>
        <p:spPr>
          <a:xfrm rot="16200000">
            <a:off x="7557121" y="3399972"/>
            <a:ext cx="5311729" cy="720216"/>
          </a:xfrm>
          <a:prstGeom prst="rect">
            <a:avLst/>
          </a:prstGeom>
          <a:solidFill>
            <a:srgbClr val="0070C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VISION</a:t>
            </a: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SMART CADASTRE, SUSTAINABLE VICTORIA </a:t>
            </a:r>
          </a:p>
        </p:txBody>
      </p:sp>
      <p:sp>
        <p:nvSpPr>
          <p:cNvPr id="11" name="TextBox 10">
            <a:extLst>
              <a:ext uri="{FF2B5EF4-FFF2-40B4-BE49-F238E27FC236}">
                <a16:creationId xmlns:a16="http://schemas.microsoft.com/office/drawing/2014/main" id="{3AA1CAC5-A7A2-4259-B278-05AFF412B464}"/>
              </a:ext>
            </a:extLst>
          </p:cNvPr>
          <p:cNvSpPr txBox="1"/>
          <p:nvPr/>
        </p:nvSpPr>
        <p:spPr>
          <a:xfrm rot="16200000">
            <a:off x="396707" y="4377957"/>
            <a:ext cx="10246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Enablers</a:t>
            </a:r>
          </a:p>
        </p:txBody>
      </p:sp>
      <p:sp>
        <p:nvSpPr>
          <p:cNvPr id="12" name="TextBox 11">
            <a:extLst>
              <a:ext uri="{FF2B5EF4-FFF2-40B4-BE49-F238E27FC236}">
                <a16:creationId xmlns:a16="http://schemas.microsoft.com/office/drawing/2014/main" id="{57585FBC-5933-4FC5-8177-CED6621DF20D}"/>
              </a:ext>
            </a:extLst>
          </p:cNvPr>
          <p:cNvSpPr txBox="1"/>
          <p:nvPr/>
        </p:nvSpPr>
        <p:spPr>
          <a:xfrm rot="16200000">
            <a:off x="368407" y="2499608"/>
            <a:ext cx="963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Projects</a:t>
            </a:r>
          </a:p>
        </p:txBody>
      </p:sp>
      <p:sp>
        <p:nvSpPr>
          <p:cNvPr id="13" name="Rectangle: Rounded Corners 12">
            <a:extLst>
              <a:ext uri="{FF2B5EF4-FFF2-40B4-BE49-F238E27FC236}">
                <a16:creationId xmlns:a16="http://schemas.microsoft.com/office/drawing/2014/main" id="{AD3456BD-2D97-4D92-BE80-2FCA46D1C28C}"/>
              </a:ext>
            </a:extLst>
          </p:cNvPr>
          <p:cNvSpPr/>
          <p:nvPr/>
        </p:nvSpPr>
        <p:spPr>
          <a:xfrm>
            <a:off x="1285024" y="1161991"/>
            <a:ext cx="8208912" cy="504056"/>
          </a:xfrm>
          <a:prstGeom prst="roundRect">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Virtual Fishermans Bend pilot project and live testbed </a:t>
            </a:r>
            <a:r>
              <a:rPr kumimoji="0" lang="en-AU"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has been recommended to verify the outcomes of the non-technical and technical projects</a:t>
            </a:r>
          </a:p>
        </p:txBody>
      </p:sp>
      <p:sp>
        <p:nvSpPr>
          <p:cNvPr id="14" name="Arrow: Pentagon 13">
            <a:extLst>
              <a:ext uri="{FF2B5EF4-FFF2-40B4-BE49-F238E27FC236}">
                <a16:creationId xmlns:a16="http://schemas.microsoft.com/office/drawing/2014/main" id="{F8AE9C0F-09D3-489D-B655-001CDFE6057C}"/>
              </a:ext>
            </a:extLst>
          </p:cNvPr>
          <p:cNvSpPr/>
          <p:nvPr/>
        </p:nvSpPr>
        <p:spPr>
          <a:xfrm>
            <a:off x="1326275" y="2123468"/>
            <a:ext cx="1168526" cy="700635"/>
          </a:xfrm>
          <a:prstGeom prst="homePlate">
            <a:avLst/>
          </a:prstGeom>
          <a:noFill/>
          <a:ln>
            <a:solidFill>
              <a:schemeClr val="tx1"/>
            </a:solid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3D Data Capturing</a:t>
            </a:r>
          </a:p>
        </p:txBody>
      </p:sp>
      <p:sp>
        <p:nvSpPr>
          <p:cNvPr id="15" name="Arrow: Chevron 14">
            <a:extLst>
              <a:ext uri="{FF2B5EF4-FFF2-40B4-BE49-F238E27FC236}">
                <a16:creationId xmlns:a16="http://schemas.microsoft.com/office/drawing/2014/main" id="{45536432-D5D7-42A4-8AC6-955985989684}"/>
              </a:ext>
            </a:extLst>
          </p:cNvPr>
          <p:cNvSpPr/>
          <p:nvPr/>
        </p:nvSpPr>
        <p:spPr>
          <a:xfrm>
            <a:off x="2206769" y="2123468"/>
            <a:ext cx="1648490" cy="700635"/>
          </a:xfrm>
          <a:prstGeom prst="chevron">
            <a:avLst/>
          </a:prstGeom>
          <a:noFill/>
          <a:ln>
            <a:solidFill>
              <a:schemeClr val="tx1"/>
            </a:solid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3D Data Modelling</a:t>
            </a:r>
          </a:p>
        </p:txBody>
      </p:sp>
      <p:sp>
        <p:nvSpPr>
          <p:cNvPr id="16" name="Arrow: Chevron 15">
            <a:extLst>
              <a:ext uri="{FF2B5EF4-FFF2-40B4-BE49-F238E27FC236}">
                <a16:creationId xmlns:a16="http://schemas.microsoft.com/office/drawing/2014/main" id="{8AC8E053-3A32-42DB-820D-F8EFE7EABD48}"/>
              </a:ext>
            </a:extLst>
          </p:cNvPr>
          <p:cNvSpPr/>
          <p:nvPr/>
        </p:nvSpPr>
        <p:spPr>
          <a:xfrm>
            <a:off x="3574921" y="2123468"/>
            <a:ext cx="1480651" cy="700635"/>
          </a:xfrm>
          <a:prstGeom prst="chevron">
            <a:avLst/>
          </a:prstGeom>
          <a:noFill/>
          <a:ln>
            <a:solidFill>
              <a:schemeClr val="tx1"/>
            </a:solid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3D Data Storage</a:t>
            </a:r>
          </a:p>
        </p:txBody>
      </p:sp>
      <p:sp>
        <p:nvSpPr>
          <p:cNvPr id="17" name="Arrow: Chevron 16">
            <a:extLst>
              <a:ext uri="{FF2B5EF4-FFF2-40B4-BE49-F238E27FC236}">
                <a16:creationId xmlns:a16="http://schemas.microsoft.com/office/drawing/2014/main" id="{BC32E5D4-AFC0-4CE3-AF1A-38525380EA84}"/>
              </a:ext>
            </a:extLst>
          </p:cNvPr>
          <p:cNvSpPr/>
          <p:nvPr/>
        </p:nvSpPr>
        <p:spPr>
          <a:xfrm>
            <a:off x="4771039" y="2123468"/>
            <a:ext cx="1711524" cy="700635"/>
          </a:xfrm>
          <a:prstGeom prst="chevron">
            <a:avLst/>
          </a:prstGeom>
          <a:noFill/>
          <a:ln>
            <a:solidFill>
              <a:schemeClr val="tx1"/>
            </a:solid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3D Data Submission</a:t>
            </a:r>
          </a:p>
        </p:txBody>
      </p:sp>
      <p:sp>
        <p:nvSpPr>
          <p:cNvPr id="18" name="Arrow: Chevron 17">
            <a:extLst>
              <a:ext uri="{FF2B5EF4-FFF2-40B4-BE49-F238E27FC236}">
                <a16:creationId xmlns:a16="http://schemas.microsoft.com/office/drawing/2014/main" id="{118301F0-DFDA-4510-B05F-2F6253A5DF2D}"/>
              </a:ext>
            </a:extLst>
          </p:cNvPr>
          <p:cNvSpPr/>
          <p:nvPr/>
        </p:nvSpPr>
        <p:spPr>
          <a:xfrm>
            <a:off x="6180849" y="2123468"/>
            <a:ext cx="1938101" cy="700635"/>
          </a:xfrm>
          <a:prstGeom prst="chevron">
            <a:avLst/>
          </a:prstGeom>
          <a:noFill/>
          <a:ln>
            <a:solidFill>
              <a:schemeClr val="tx1"/>
            </a:solid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3D Data Validation &amp; Examination</a:t>
            </a:r>
          </a:p>
        </p:txBody>
      </p:sp>
      <p:sp>
        <p:nvSpPr>
          <p:cNvPr id="19" name="Arrow: Chevron 18">
            <a:extLst>
              <a:ext uri="{FF2B5EF4-FFF2-40B4-BE49-F238E27FC236}">
                <a16:creationId xmlns:a16="http://schemas.microsoft.com/office/drawing/2014/main" id="{D725D1F5-FF4A-436D-956C-47B86F23D9CD}"/>
              </a:ext>
            </a:extLst>
          </p:cNvPr>
          <p:cNvSpPr/>
          <p:nvPr/>
        </p:nvSpPr>
        <p:spPr>
          <a:xfrm>
            <a:off x="7829834" y="2123467"/>
            <a:ext cx="1938101" cy="700635"/>
          </a:xfrm>
          <a:prstGeom prst="chevron">
            <a:avLst/>
          </a:prstGeom>
          <a:noFill/>
          <a:ln>
            <a:solidFill>
              <a:schemeClr val="tx1"/>
            </a:solid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3D Data Visualisation and Analysis</a:t>
            </a:r>
          </a:p>
        </p:txBody>
      </p:sp>
      <p:pic>
        <p:nvPicPr>
          <p:cNvPr id="20" name="Picture 19" descr="Image of SPEAR">
            <a:extLst>
              <a:ext uri="{FF2B5EF4-FFF2-40B4-BE49-F238E27FC236}">
                <a16:creationId xmlns:a16="http://schemas.microsoft.com/office/drawing/2014/main" id="{C23A6776-254B-4571-8587-3DEB3F05C258}"/>
              </a:ext>
            </a:extLst>
          </p:cNvPr>
          <p:cNvPicPr>
            <a:picLocks noChangeAspect="1"/>
          </p:cNvPicPr>
          <p:nvPr/>
        </p:nvPicPr>
        <p:blipFill>
          <a:blip r:embed="rId3"/>
          <a:stretch>
            <a:fillRect/>
          </a:stretch>
        </p:blipFill>
        <p:spPr>
          <a:xfrm>
            <a:off x="4934416" y="1728470"/>
            <a:ext cx="1136327" cy="501936"/>
          </a:xfrm>
          <a:prstGeom prst="rect">
            <a:avLst/>
          </a:prstGeom>
        </p:spPr>
      </p:pic>
    </p:spTree>
    <p:extLst>
      <p:ext uri="{BB962C8B-B14F-4D97-AF65-F5344CB8AC3E}">
        <p14:creationId xmlns:p14="http://schemas.microsoft.com/office/powerpoint/2010/main" val="234478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0">
                                            <p:bg/>
                                          </p:spTgt>
                                        </p:tgtEl>
                                        <p:attrNameLst>
                                          <p:attrName>style.visibility</p:attrName>
                                        </p:attrNameLst>
                                      </p:cBhvr>
                                      <p:to>
                                        <p:strVal val="visible"/>
                                      </p:to>
                                    </p:set>
                                    <p:anim calcmode="lin" valueType="num">
                                      <p:cBhvr additive="base">
                                        <p:cTn id="19" dur="500" fill="hold"/>
                                        <p:tgtEl>
                                          <p:spTgt spid="10">
                                            <p:bg/>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
                                            <p:bg/>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 calcmode="lin" valueType="num">
                                      <p:cBhvr additive="base">
                                        <p:cTn id="27"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
                                            <p:txEl>
                                              <p:pRg st="1" end="1"/>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out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37"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outVertical)">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37"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arn(outVertical)">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0-#ppt_w/2"/>
                                          </p:val>
                                        </p:tav>
                                        <p:tav tm="100000">
                                          <p:val>
                                            <p:strVal val="#ppt_x"/>
                                          </p:val>
                                        </p:tav>
                                      </p:tavLst>
                                    </p:anim>
                                    <p:anim calcmode="lin" valueType="num">
                                      <p:cBhvr additive="base">
                                        <p:cTn id="57" dur="500" fill="hold"/>
                                        <p:tgtEl>
                                          <p:spTgt spid="14"/>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0-#ppt_w/2"/>
                                          </p:val>
                                        </p:tav>
                                        <p:tav tm="100000">
                                          <p:val>
                                            <p:strVal val="#ppt_x"/>
                                          </p:val>
                                        </p:tav>
                                      </p:tavLst>
                                    </p:anim>
                                    <p:anim calcmode="lin" valueType="num">
                                      <p:cBhvr additive="base">
                                        <p:cTn id="61" dur="500" fill="hold"/>
                                        <p:tgtEl>
                                          <p:spTgt spid="15"/>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0-#ppt_w/2"/>
                                          </p:val>
                                        </p:tav>
                                        <p:tav tm="100000">
                                          <p:val>
                                            <p:strVal val="#ppt_x"/>
                                          </p:val>
                                        </p:tav>
                                      </p:tavLst>
                                    </p:anim>
                                    <p:anim calcmode="lin" valueType="num">
                                      <p:cBhvr additive="base">
                                        <p:cTn id="65" dur="500" fill="hold"/>
                                        <p:tgtEl>
                                          <p:spTgt spid="16"/>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additive="base">
                                        <p:cTn id="68" dur="500" fill="hold"/>
                                        <p:tgtEl>
                                          <p:spTgt spid="17"/>
                                        </p:tgtEl>
                                        <p:attrNameLst>
                                          <p:attrName>ppt_x</p:attrName>
                                        </p:attrNameLst>
                                      </p:cBhvr>
                                      <p:tavLst>
                                        <p:tav tm="0">
                                          <p:val>
                                            <p:strVal val="0-#ppt_w/2"/>
                                          </p:val>
                                        </p:tav>
                                        <p:tav tm="100000">
                                          <p:val>
                                            <p:strVal val="#ppt_x"/>
                                          </p:val>
                                        </p:tav>
                                      </p:tavLst>
                                    </p:anim>
                                    <p:anim calcmode="lin" valueType="num">
                                      <p:cBhvr additive="base">
                                        <p:cTn id="69" dur="500" fill="hold"/>
                                        <p:tgtEl>
                                          <p:spTgt spid="17"/>
                                        </p:tgtEl>
                                        <p:attrNameLst>
                                          <p:attrName>ppt_y</p:attrName>
                                        </p:attrNameLst>
                                      </p:cBhvr>
                                      <p:tavLst>
                                        <p:tav tm="0">
                                          <p:val>
                                            <p:strVal val="#ppt_y"/>
                                          </p:val>
                                        </p:tav>
                                        <p:tav tm="100000">
                                          <p:val>
                                            <p:strVal val="#ppt_y"/>
                                          </p:val>
                                        </p:tav>
                                      </p:tavLst>
                                    </p:anim>
                                  </p:childTnLst>
                                </p:cTn>
                              </p:par>
                              <p:par>
                                <p:cTn id="70" presetID="2" presetClass="entr" presetSubtype="8"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fill="hold"/>
                                        <p:tgtEl>
                                          <p:spTgt spid="20"/>
                                        </p:tgtEl>
                                        <p:attrNameLst>
                                          <p:attrName>ppt_x</p:attrName>
                                        </p:attrNameLst>
                                      </p:cBhvr>
                                      <p:tavLst>
                                        <p:tav tm="0">
                                          <p:val>
                                            <p:strVal val="0-#ppt_w/2"/>
                                          </p:val>
                                        </p:tav>
                                        <p:tav tm="100000">
                                          <p:val>
                                            <p:strVal val="#ppt_x"/>
                                          </p:val>
                                        </p:tav>
                                      </p:tavLst>
                                    </p:anim>
                                    <p:anim calcmode="lin" valueType="num">
                                      <p:cBhvr additive="base">
                                        <p:cTn id="73" dur="500" fill="hold"/>
                                        <p:tgtEl>
                                          <p:spTgt spid="20"/>
                                        </p:tgtEl>
                                        <p:attrNameLst>
                                          <p:attrName>ppt_y</p:attrName>
                                        </p:attrNameLst>
                                      </p:cBhvr>
                                      <p:tavLst>
                                        <p:tav tm="0">
                                          <p:val>
                                            <p:strVal val="#ppt_y"/>
                                          </p:val>
                                        </p:tav>
                                        <p:tav tm="100000">
                                          <p:val>
                                            <p:strVal val="#ppt_y"/>
                                          </p:val>
                                        </p:tav>
                                      </p:tavLst>
                                    </p:anim>
                                  </p:childTnLst>
                                </p:cTn>
                              </p:par>
                              <p:par>
                                <p:cTn id="74" presetID="2" presetClass="entr" presetSubtype="8"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additive="base">
                                        <p:cTn id="76" dur="500" fill="hold"/>
                                        <p:tgtEl>
                                          <p:spTgt spid="18"/>
                                        </p:tgtEl>
                                        <p:attrNameLst>
                                          <p:attrName>ppt_x</p:attrName>
                                        </p:attrNameLst>
                                      </p:cBhvr>
                                      <p:tavLst>
                                        <p:tav tm="0">
                                          <p:val>
                                            <p:strVal val="0-#ppt_w/2"/>
                                          </p:val>
                                        </p:tav>
                                        <p:tav tm="100000">
                                          <p:val>
                                            <p:strVal val="#ppt_x"/>
                                          </p:val>
                                        </p:tav>
                                      </p:tavLst>
                                    </p:anim>
                                    <p:anim calcmode="lin" valueType="num">
                                      <p:cBhvr additive="base">
                                        <p:cTn id="77" dur="500" fill="hold"/>
                                        <p:tgtEl>
                                          <p:spTgt spid="18"/>
                                        </p:tgtEl>
                                        <p:attrNameLst>
                                          <p:attrName>ppt_y</p:attrName>
                                        </p:attrNameLst>
                                      </p:cBhvr>
                                      <p:tavLst>
                                        <p:tav tm="0">
                                          <p:val>
                                            <p:strVal val="#ppt_y"/>
                                          </p:val>
                                        </p:tav>
                                        <p:tav tm="100000">
                                          <p:val>
                                            <p:strVal val="#ppt_y"/>
                                          </p:val>
                                        </p:tav>
                                      </p:tavLst>
                                    </p:anim>
                                  </p:childTnLst>
                                </p:cTn>
                              </p:par>
                              <p:par>
                                <p:cTn id="78" presetID="2" presetClass="entr" presetSubtype="8" fill="hold" grpId="0" nodeType="withEffect">
                                  <p:stCondLst>
                                    <p:cond delay="0"/>
                                  </p:stCondLst>
                                  <p:childTnLst>
                                    <p:set>
                                      <p:cBhvr>
                                        <p:cTn id="79" dur="1" fill="hold">
                                          <p:stCondLst>
                                            <p:cond delay="0"/>
                                          </p:stCondLst>
                                        </p:cTn>
                                        <p:tgtEl>
                                          <p:spTgt spid="19"/>
                                        </p:tgtEl>
                                        <p:attrNameLst>
                                          <p:attrName>style.visibility</p:attrName>
                                        </p:attrNameLst>
                                      </p:cBhvr>
                                      <p:to>
                                        <p:strVal val="visible"/>
                                      </p:to>
                                    </p:set>
                                    <p:anim calcmode="lin" valueType="num">
                                      <p:cBhvr additive="base">
                                        <p:cTn id="80" dur="500" fill="hold"/>
                                        <p:tgtEl>
                                          <p:spTgt spid="19"/>
                                        </p:tgtEl>
                                        <p:attrNameLst>
                                          <p:attrName>ppt_x</p:attrName>
                                        </p:attrNameLst>
                                      </p:cBhvr>
                                      <p:tavLst>
                                        <p:tav tm="0">
                                          <p:val>
                                            <p:strVal val="0-#ppt_w/2"/>
                                          </p:val>
                                        </p:tav>
                                        <p:tav tm="100000">
                                          <p:val>
                                            <p:strVal val="#ppt_x"/>
                                          </p:val>
                                        </p:tav>
                                      </p:tavLst>
                                    </p:anim>
                                    <p:anim calcmode="lin" valueType="num">
                                      <p:cBhvr additive="base">
                                        <p:cTn id="8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37" fill="hold" grpId="0"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barn(outVertical)">
                                      <p:cBhvr>
                                        <p:cTn id="8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10" grpId="0" uiExpand="1" build="p" animBg="1"/>
      <p:bldP spid="11" grpId="0"/>
      <p:bldP spid="12" grpId="0"/>
      <p:bldP spid="13" grpId="0" animBg="1"/>
      <p:bldP spid="14" grpId="0" animBg="1"/>
      <p:bldP spid="15" grpId="0" animBg="1"/>
      <p:bldP spid="16" grpId="0" animBg="1"/>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a:t>100% Digital Lodgment</a:t>
            </a:r>
          </a:p>
        </p:txBody>
      </p:sp>
      <p:sp>
        <p:nvSpPr>
          <p:cNvPr id="3" name="Content Placeholder 2"/>
          <p:cNvSpPr>
            <a:spLocks noGrp="1"/>
          </p:cNvSpPr>
          <p:nvPr>
            <p:ph idx="1"/>
          </p:nvPr>
        </p:nvSpPr>
        <p:spPr>
          <a:xfrm>
            <a:off x="609600" y="2135189"/>
            <a:ext cx="11277600" cy="3990975"/>
          </a:xfrm>
        </p:spPr>
        <p:txBody>
          <a:bodyPr/>
          <a:lstStyle/>
          <a:p>
            <a:pPr marL="0" indent="0">
              <a:buNone/>
            </a:pPr>
            <a:r>
              <a:rPr lang="en-AU" sz="2400"/>
              <a:t>Land Use Victoria will draft a consultation paper on requiring solicitors and conveyancers to lodge electronically using the SPEAR ELN</a:t>
            </a:r>
          </a:p>
          <a:p>
            <a:pPr marL="0" indent="0">
              <a:buNone/>
            </a:pPr>
            <a:endParaRPr lang="en-AU" sz="2400"/>
          </a:p>
          <a:p>
            <a:pPr marL="0" indent="0">
              <a:buNone/>
            </a:pPr>
            <a:r>
              <a:rPr lang="en-AU" sz="2400"/>
              <a:t>It is proposed that Licensed Surveyors will be required to electronically lodge Boundary Plans and Road Alignments</a:t>
            </a:r>
          </a:p>
          <a:p>
            <a:pPr marL="0" indent="0">
              <a:buNone/>
            </a:pPr>
            <a:endParaRPr lang="en-AU" sz="2400"/>
          </a:p>
          <a:p>
            <a:pPr marL="0" indent="0">
              <a:buNone/>
            </a:pPr>
            <a:r>
              <a:rPr lang="en-AU" sz="2400"/>
              <a:t>99% of Boundary Plans are currently lodged electronically</a:t>
            </a:r>
          </a:p>
        </p:txBody>
      </p:sp>
    </p:spTree>
    <p:extLst>
      <p:ext uri="{BB962C8B-B14F-4D97-AF65-F5344CB8AC3E}">
        <p14:creationId xmlns:p14="http://schemas.microsoft.com/office/powerpoint/2010/main" val="20877006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2D9F9-62C4-4FA6-A4F5-802894F8E4C1}"/>
              </a:ext>
            </a:extLst>
          </p:cNvPr>
          <p:cNvSpPr>
            <a:spLocks noGrp="1"/>
          </p:cNvSpPr>
          <p:nvPr>
            <p:ph type="title"/>
          </p:nvPr>
        </p:nvSpPr>
        <p:spPr/>
        <p:txBody>
          <a:bodyPr>
            <a:normAutofit/>
          </a:bodyPr>
          <a:lstStyle/>
          <a:p>
            <a:r>
              <a:rPr lang="en-AU" sz="4000" b="1">
                <a:solidFill>
                  <a:prstClr val="black"/>
                </a:solidFill>
                <a:latin typeface="Century Gothic" panose="020B0502020202020204" pitchFamily="34" charset="0"/>
              </a:rPr>
              <a:t>Post ePlan Pilot Incentive</a:t>
            </a:r>
            <a:endParaRPr lang="en-AU" sz="4000" b="1">
              <a:latin typeface="Century Gothic" panose="020B0502020202020204" pitchFamily="34" charset="0"/>
            </a:endParaRPr>
          </a:p>
        </p:txBody>
      </p:sp>
      <p:sp>
        <p:nvSpPr>
          <p:cNvPr id="3" name="Text Placeholder 2">
            <a:extLst>
              <a:ext uri="{FF2B5EF4-FFF2-40B4-BE49-F238E27FC236}">
                <a16:creationId xmlns:a16="http://schemas.microsoft.com/office/drawing/2014/main" id="{604CC6FE-2360-4FB4-B3E8-F865AABEFCC4}"/>
              </a:ext>
            </a:extLst>
          </p:cNvPr>
          <p:cNvSpPr>
            <a:spLocks noGrp="1"/>
          </p:cNvSpPr>
          <p:nvPr>
            <p:ph type="body" sz="quarter" idx="10"/>
          </p:nvPr>
        </p:nvSpPr>
        <p:spPr>
          <a:xfrm>
            <a:off x="339724" y="1104901"/>
            <a:ext cx="11621904" cy="4874659"/>
          </a:xfrm>
        </p:spPr>
        <p:txBody>
          <a:bodyPr/>
          <a:lstStyle/>
          <a:p>
            <a:pPr marL="0" indent="0">
              <a:buNone/>
            </a:pPr>
            <a:endParaRPr lang="en-AU">
              <a:latin typeface="Century Gothic" panose="020B0502020202020204" pitchFamily="34" charset="0"/>
            </a:endParaRPr>
          </a:p>
          <a:p>
            <a:pPr marL="0" indent="0">
              <a:buNone/>
            </a:pPr>
            <a:endParaRPr lang="en-AU">
              <a:latin typeface="Century Gothic" panose="020B0502020202020204" pitchFamily="34" charset="0"/>
            </a:endParaRPr>
          </a:p>
          <a:p>
            <a:pPr marL="0" indent="0">
              <a:buNone/>
            </a:pPr>
            <a:endParaRPr lang="en-AU">
              <a:latin typeface="Century Gothic" panose="020B0502020202020204" pitchFamily="34" charset="0"/>
            </a:endParaRPr>
          </a:p>
          <a:p>
            <a:pPr marL="0" indent="0">
              <a:buNone/>
            </a:pPr>
            <a:r>
              <a:rPr lang="en-AU" sz="3200">
                <a:latin typeface="Century Gothic" panose="020B0502020202020204" pitchFamily="34" charset="0"/>
              </a:rPr>
              <a:t>Land Use Victoria will continue to offer the 5-business day registration target for ALL ePlans after 30</a:t>
            </a:r>
            <a:r>
              <a:rPr lang="en-AU" sz="3200" baseline="30000">
                <a:latin typeface="Century Gothic" panose="020B0502020202020204" pitchFamily="34" charset="0"/>
              </a:rPr>
              <a:t>th</a:t>
            </a:r>
            <a:r>
              <a:rPr lang="en-AU" sz="3200">
                <a:latin typeface="Century Gothic" panose="020B0502020202020204" pitchFamily="34" charset="0"/>
              </a:rPr>
              <a:t> June 2019</a:t>
            </a:r>
          </a:p>
          <a:p>
            <a:endParaRPr lang="en-AU" sz="2400">
              <a:latin typeface="Century Gothic" panose="020B0502020202020204" pitchFamily="34" charset="0"/>
            </a:endParaRPr>
          </a:p>
          <a:p>
            <a:pPr lvl="1" algn="r">
              <a:buFont typeface="Wingdings" panose="05000000000000000000" pitchFamily="2" charset="2"/>
              <a:buChar char="Ø"/>
            </a:pPr>
            <a:endParaRPr lang="en-AU">
              <a:solidFill>
                <a:schemeClr val="bg1">
                  <a:lumMod val="50000"/>
                </a:schemeClr>
              </a:solidFill>
            </a:endParaRPr>
          </a:p>
          <a:p>
            <a:pPr lvl="1">
              <a:buFont typeface="Wingdings" panose="05000000000000000000" pitchFamily="2" charset="2"/>
              <a:buChar char="Ø"/>
            </a:pPr>
            <a:endParaRPr lang="en-AU">
              <a:solidFill>
                <a:schemeClr val="bg1">
                  <a:lumMod val="50000"/>
                </a:schemeClr>
              </a:solidFill>
            </a:endParaRPr>
          </a:p>
          <a:p>
            <a:pPr lvl="1">
              <a:buFont typeface="Wingdings" panose="05000000000000000000" pitchFamily="2" charset="2"/>
              <a:buChar char="Ø"/>
            </a:pPr>
            <a:endParaRPr lang="en-AU">
              <a:solidFill>
                <a:schemeClr val="bg1">
                  <a:lumMod val="50000"/>
                </a:schemeClr>
              </a:solidFill>
            </a:endParaRPr>
          </a:p>
          <a:p>
            <a:pPr lvl="1">
              <a:buFont typeface="Wingdings" panose="05000000000000000000" pitchFamily="2" charset="2"/>
              <a:buChar char="Ø"/>
            </a:pPr>
            <a:endParaRPr lang="en-AU">
              <a:solidFill>
                <a:schemeClr val="bg1">
                  <a:lumMod val="50000"/>
                </a:schemeClr>
              </a:solidFill>
            </a:endParaRPr>
          </a:p>
        </p:txBody>
      </p:sp>
    </p:spTree>
    <p:extLst>
      <p:ext uri="{BB962C8B-B14F-4D97-AF65-F5344CB8AC3E}">
        <p14:creationId xmlns:p14="http://schemas.microsoft.com/office/powerpoint/2010/main" val="17455374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692A4-561A-43DA-A049-AC73E5FC61B2}"/>
              </a:ext>
            </a:extLst>
          </p:cNvPr>
          <p:cNvSpPr>
            <a:spLocks noGrp="1"/>
          </p:cNvSpPr>
          <p:nvPr>
            <p:ph type="title"/>
          </p:nvPr>
        </p:nvSpPr>
        <p:spPr/>
        <p:txBody>
          <a:bodyPr/>
          <a:lstStyle/>
          <a:p>
            <a:r>
              <a:rPr lang="en-AU"/>
              <a:t>Co-design of standard CAD file</a:t>
            </a:r>
            <a:br>
              <a:rPr lang="en-AU"/>
            </a:br>
            <a:endParaRPr lang="en-AU"/>
          </a:p>
        </p:txBody>
      </p:sp>
      <p:sp>
        <p:nvSpPr>
          <p:cNvPr id="3" name="Content Placeholder 2">
            <a:extLst>
              <a:ext uri="{FF2B5EF4-FFF2-40B4-BE49-F238E27FC236}">
                <a16:creationId xmlns:a16="http://schemas.microsoft.com/office/drawing/2014/main" id="{DB8916F5-E3BE-44A9-A839-A9BB5426C93A}"/>
              </a:ext>
            </a:extLst>
          </p:cNvPr>
          <p:cNvSpPr>
            <a:spLocks noGrp="1"/>
          </p:cNvSpPr>
          <p:nvPr>
            <p:ph idx="1"/>
          </p:nvPr>
        </p:nvSpPr>
        <p:spPr/>
        <p:txBody>
          <a:bodyPr/>
          <a:lstStyle/>
          <a:p>
            <a:pPr marL="0" indent="0">
              <a:buNone/>
            </a:pPr>
            <a:r>
              <a:rPr lang="en-AU"/>
              <a:t>An initiative by Surveyor-General of Victoria  </a:t>
            </a:r>
          </a:p>
          <a:p>
            <a:pPr marL="0" indent="0">
              <a:buNone/>
            </a:pPr>
            <a:endParaRPr lang="en-AU"/>
          </a:p>
          <a:p>
            <a:pPr marL="0" indent="0">
              <a:buNone/>
            </a:pPr>
            <a:r>
              <a:rPr lang="en-AU"/>
              <a:t>Standardising the CAD file format through a co-design approach with LUV and the surveying profession, being led by Craig Sandy </a:t>
            </a:r>
          </a:p>
          <a:p>
            <a:pPr marL="0" indent="0">
              <a:buNone/>
            </a:pPr>
            <a:endParaRPr lang="en-AU" sz="2400"/>
          </a:p>
          <a:p>
            <a:pPr marL="0" indent="0">
              <a:buNone/>
            </a:pPr>
            <a:endParaRPr lang="en-AU" sz="2400"/>
          </a:p>
          <a:p>
            <a:endParaRPr lang="en-AU"/>
          </a:p>
        </p:txBody>
      </p:sp>
    </p:spTree>
    <p:extLst>
      <p:ext uri="{BB962C8B-B14F-4D97-AF65-F5344CB8AC3E}">
        <p14:creationId xmlns:p14="http://schemas.microsoft.com/office/powerpoint/2010/main" val="367253784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783F0-DD84-44F7-99E8-35F8784A4D2A}"/>
              </a:ext>
            </a:extLst>
          </p:cNvPr>
          <p:cNvSpPr>
            <a:spLocks noGrp="1"/>
          </p:cNvSpPr>
          <p:nvPr>
            <p:ph type="title"/>
          </p:nvPr>
        </p:nvSpPr>
        <p:spPr/>
        <p:txBody>
          <a:bodyPr/>
          <a:lstStyle/>
          <a:p>
            <a:r>
              <a:rPr lang="en-AU" dirty="0">
                <a:latin typeface="Verdana"/>
                <a:ea typeface="Verdana"/>
                <a:cs typeface="Verdana"/>
              </a:rPr>
              <a:t>Proposal – CAD file to </a:t>
            </a:r>
            <a:r>
              <a:rPr lang="en-AU" dirty="0" err="1">
                <a:latin typeface="Verdana"/>
                <a:ea typeface="Verdana"/>
                <a:cs typeface="Verdana"/>
              </a:rPr>
              <a:t>LandXML</a:t>
            </a:r>
            <a:r>
              <a:rPr lang="en-AU" dirty="0">
                <a:latin typeface="Verdana"/>
                <a:ea typeface="Verdana"/>
                <a:cs typeface="Verdana"/>
              </a:rPr>
              <a:t> conversion</a:t>
            </a:r>
            <a:br>
              <a:rPr lang="en-AU" dirty="0"/>
            </a:br>
            <a:endParaRPr lang="en-AU"/>
          </a:p>
        </p:txBody>
      </p:sp>
      <p:sp>
        <p:nvSpPr>
          <p:cNvPr id="3" name="Content Placeholder 2">
            <a:extLst>
              <a:ext uri="{FF2B5EF4-FFF2-40B4-BE49-F238E27FC236}">
                <a16:creationId xmlns:a16="http://schemas.microsoft.com/office/drawing/2014/main" id="{0AD11951-6CA2-46DA-9675-04341CC224B0}"/>
              </a:ext>
            </a:extLst>
          </p:cNvPr>
          <p:cNvSpPr>
            <a:spLocks noGrp="1"/>
          </p:cNvSpPr>
          <p:nvPr>
            <p:ph idx="1"/>
          </p:nvPr>
        </p:nvSpPr>
        <p:spPr/>
        <p:txBody>
          <a:bodyPr/>
          <a:lstStyle/>
          <a:p>
            <a:pPr marL="0" indent="0">
              <a:buNone/>
            </a:pPr>
            <a:r>
              <a:rPr lang="en-AU" sz="2400" dirty="0"/>
              <a:t>Proposal to streamline the </a:t>
            </a:r>
            <a:r>
              <a:rPr lang="en-AU" sz="2400" dirty="0" err="1"/>
              <a:t>ePlan</a:t>
            </a:r>
            <a:r>
              <a:rPr lang="en-AU" sz="2400" dirty="0"/>
              <a:t> creation process by developing functionality to convert the standard CAD file to an </a:t>
            </a:r>
            <a:r>
              <a:rPr lang="en-AU" sz="2400" dirty="0" err="1"/>
              <a:t>ePlan</a:t>
            </a:r>
            <a:r>
              <a:rPr lang="en-AU" sz="2400" dirty="0"/>
              <a:t> </a:t>
            </a:r>
            <a:r>
              <a:rPr lang="en-AU" sz="2400" dirty="0" err="1"/>
              <a:t>LandXML</a:t>
            </a:r>
            <a:r>
              <a:rPr lang="en-AU" sz="2400" dirty="0"/>
              <a:t> file</a:t>
            </a:r>
          </a:p>
          <a:p>
            <a:pPr marL="0" indent="0">
              <a:buNone/>
            </a:pPr>
            <a:endParaRPr lang="en-AU" sz="2400" dirty="0"/>
          </a:p>
          <a:p>
            <a:pPr marL="0" indent="0">
              <a:buNone/>
            </a:pPr>
            <a:r>
              <a:rPr lang="en-AU" sz="2400"/>
              <a:t>Develop web services that include:</a:t>
            </a:r>
          </a:p>
          <a:p>
            <a:pPr lvl="0"/>
            <a:r>
              <a:rPr lang="en-AU" sz="2400" dirty="0"/>
              <a:t>CAD to </a:t>
            </a:r>
            <a:r>
              <a:rPr lang="en-AU" sz="2400" dirty="0" err="1"/>
              <a:t>LandXML</a:t>
            </a:r>
            <a:r>
              <a:rPr lang="en-AU" sz="2400" dirty="0"/>
              <a:t> conversion </a:t>
            </a:r>
          </a:p>
          <a:p>
            <a:pPr lvl="0"/>
            <a:r>
              <a:rPr lang="en-AU" sz="2400" dirty="0" err="1"/>
              <a:t>LandXML</a:t>
            </a:r>
            <a:r>
              <a:rPr lang="en-AU" sz="2400" dirty="0"/>
              <a:t> to enriched CAD conversion </a:t>
            </a:r>
          </a:p>
          <a:p>
            <a:pPr lvl="0"/>
            <a:r>
              <a:rPr lang="en-AU" sz="2400" dirty="0"/>
              <a:t>Automating the </a:t>
            </a:r>
            <a:r>
              <a:rPr lang="en-AU" sz="2400" dirty="0" err="1"/>
              <a:t>ePlan</a:t>
            </a:r>
            <a:r>
              <a:rPr lang="en-AU" sz="2400" dirty="0"/>
              <a:t> metadata population based on </a:t>
            </a:r>
            <a:r>
              <a:rPr lang="en-AU" sz="2400" dirty="0" err="1"/>
              <a:t>Vicmap</a:t>
            </a:r>
            <a:r>
              <a:rPr lang="en-AU" sz="2400" dirty="0"/>
              <a:t> property, </a:t>
            </a:r>
            <a:r>
              <a:rPr lang="en-AU" sz="2400" dirty="0" err="1"/>
              <a:t>Vicmap</a:t>
            </a:r>
            <a:r>
              <a:rPr lang="en-AU" sz="2400" dirty="0"/>
              <a:t> admin, </a:t>
            </a:r>
            <a:r>
              <a:rPr lang="en-AU" sz="2400" dirty="0" err="1"/>
              <a:t>Vicmap</a:t>
            </a:r>
            <a:r>
              <a:rPr lang="en-AU" sz="2400" dirty="0"/>
              <a:t> address, SMES, SRBV, etc</a:t>
            </a:r>
          </a:p>
          <a:p>
            <a:pPr lvl="0"/>
            <a:r>
              <a:rPr lang="en-AU" sz="2400" dirty="0"/>
              <a:t>CAD validation to check the CAD file against the standard structure</a:t>
            </a:r>
          </a:p>
          <a:p>
            <a:pPr marL="0" indent="0">
              <a:buNone/>
            </a:pPr>
            <a:endParaRPr lang="en-AU" sz="2400" dirty="0"/>
          </a:p>
          <a:p>
            <a:endParaRPr lang="en-AU" dirty="0"/>
          </a:p>
        </p:txBody>
      </p:sp>
    </p:spTree>
    <p:extLst>
      <p:ext uri="{BB962C8B-B14F-4D97-AF65-F5344CB8AC3E}">
        <p14:creationId xmlns:p14="http://schemas.microsoft.com/office/powerpoint/2010/main" val="188252875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a:t>SPEAR Service Desk Update</a:t>
            </a:r>
          </a:p>
        </p:txBody>
      </p:sp>
      <p:sp>
        <p:nvSpPr>
          <p:cNvPr id="3" name="Subtitle 2"/>
          <p:cNvSpPr>
            <a:spLocks noGrp="1"/>
          </p:cNvSpPr>
          <p:nvPr>
            <p:ph type="subTitle" idx="1"/>
          </p:nvPr>
        </p:nvSpPr>
        <p:spPr/>
        <p:txBody>
          <a:bodyPr/>
          <a:lstStyle/>
          <a:p>
            <a:endParaRPr lang="en-AU"/>
          </a:p>
        </p:txBody>
      </p:sp>
    </p:spTree>
    <p:extLst>
      <p:ext uri="{BB962C8B-B14F-4D97-AF65-F5344CB8AC3E}">
        <p14:creationId xmlns:p14="http://schemas.microsoft.com/office/powerpoint/2010/main" val="139330005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2784" y="1888655"/>
            <a:ext cx="8065392" cy="900113"/>
          </a:xfrm>
        </p:spPr>
        <p:txBody>
          <a:bodyPr/>
          <a:lstStyle/>
          <a:p>
            <a:r>
              <a:rPr lang="en-AU"/>
              <a:t>Release 4.8 Highlights  </a:t>
            </a:r>
          </a:p>
        </p:txBody>
      </p:sp>
      <p:sp>
        <p:nvSpPr>
          <p:cNvPr id="3" name="Subtitle 2"/>
          <p:cNvSpPr>
            <a:spLocks noGrp="1"/>
          </p:cNvSpPr>
          <p:nvPr>
            <p:ph type="subTitle" idx="1"/>
          </p:nvPr>
        </p:nvSpPr>
        <p:spPr/>
        <p:txBody>
          <a:bodyPr/>
          <a:lstStyle/>
          <a:p>
            <a:endParaRPr lang="en-AU"/>
          </a:p>
        </p:txBody>
      </p:sp>
    </p:spTree>
    <p:extLst>
      <p:ext uri="{BB962C8B-B14F-4D97-AF65-F5344CB8AC3E}">
        <p14:creationId xmlns:p14="http://schemas.microsoft.com/office/powerpoint/2010/main" val="336601230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Release 4.8</a:t>
            </a:r>
          </a:p>
        </p:txBody>
      </p:sp>
      <p:sp>
        <p:nvSpPr>
          <p:cNvPr id="3" name="Content Placeholder 2"/>
          <p:cNvSpPr>
            <a:spLocks noGrp="1"/>
          </p:cNvSpPr>
          <p:nvPr>
            <p:ph idx="1"/>
          </p:nvPr>
        </p:nvSpPr>
        <p:spPr/>
        <p:txBody>
          <a:bodyPr/>
          <a:lstStyle/>
          <a:p>
            <a:pPr marL="457200" lvl="1" indent="0">
              <a:spcAft>
                <a:spcPts val="600"/>
              </a:spcAft>
              <a:buNone/>
            </a:pPr>
            <a:r>
              <a:rPr lang="en-AU" sz="2800"/>
              <a:t>Release 4.8 was released to production in November 2018</a:t>
            </a:r>
          </a:p>
          <a:p>
            <a:pPr marL="457200" lvl="1" indent="0">
              <a:spcAft>
                <a:spcPts val="600"/>
              </a:spcAft>
              <a:buNone/>
            </a:pPr>
            <a:endParaRPr lang="en-AU" sz="2800"/>
          </a:p>
          <a:p>
            <a:pPr marL="457200" lvl="1" indent="0">
              <a:spcAft>
                <a:spcPts val="600"/>
              </a:spcAft>
              <a:buNone/>
            </a:pPr>
            <a:r>
              <a:rPr lang="en-AU" sz="2800"/>
              <a:t>Release Notes are available from the SPEAR website at:</a:t>
            </a:r>
          </a:p>
          <a:p>
            <a:pPr marL="457200" lvl="1" indent="0">
              <a:spcAft>
                <a:spcPts val="600"/>
              </a:spcAft>
              <a:buNone/>
            </a:pPr>
            <a:br>
              <a:rPr lang="en-AU" sz="1400"/>
            </a:br>
            <a:r>
              <a:rPr lang="en-AU" sz="2200">
                <a:hlinkClick r:id="rId3"/>
              </a:rPr>
              <a:t>www.spear.land.vic.gov.au</a:t>
            </a:r>
            <a:r>
              <a:rPr lang="en-AU" sz="2200"/>
              <a:t> &gt; About &gt; About the Application &gt; Release Notes</a:t>
            </a:r>
          </a:p>
        </p:txBody>
      </p:sp>
    </p:spTree>
    <p:extLst>
      <p:ext uri="{BB962C8B-B14F-4D97-AF65-F5344CB8AC3E}">
        <p14:creationId xmlns:p14="http://schemas.microsoft.com/office/powerpoint/2010/main" val="250274568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Release 4.8</a:t>
            </a:r>
            <a:br>
              <a:rPr lang="en-AU"/>
            </a:br>
            <a:r>
              <a:rPr lang="en-AU" sz="2800"/>
              <a:t>New Dealing Types in SPEAR</a:t>
            </a:r>
          </a:p>
        </p:txBody>
      </p:sp>
      <p:sp>
        <p:nvSpPr>
          <p:cNvPr id="3" name="Text Placeholder 2"/>
          <p:cNvSpPr>
            <a:spLocks noGrp="1"/>
          </p:cNvSpPr>
          <p:nvPr>
            <p:ph idx="1"/>
          </p:nvPr>
        </p:nvSpPr>
        <p:spPr/>
        <p:txBody>
          <a:bodyPr>
            <a:noAutofit/>
          </a:bodyPr>
          <a:lstStyle/>
          <a:p>
            <a:pPr marL="57150" lvl="1" indent="0">
              <a:buSzPct val="150000"/>
              <a:buNone/>
            </a:pPr>
            <a:r>
              <a:rPr lang="en-US" sz="2400"/>
              <a:t>Surveying firms can create new dealings in SPEAR:</a:t>
            </a:r>
          </a:p>
          <a:p>
            <a:pPr marL="400050" lvl="1" indent="-342900">
              <a:buSzPct val="150000"/>
              <a:buFont typeface="Arial" panose="020B0604020202020204" pitchFamily="34" charset="0"/>
              <a:buChar char="•"/>
            </a:pPr>
            <a:endParaRPr lang="en-AU" sz="1400"/>
          </a:p>
          <a:p>
            <a:pPr marL="800100" lvl="2" indent="-342900"/>
            <a:r>
              <a:rPr lang="en-US"/>
              <a:t>Transfer of Land Act (TLA):</a:t>
            </a:r>
          </a:p>
          <a:p>
            <a:pPr marL="1257300" lvl="3" indent="-342900"/>
            <a:r>
              <a:rPr lang="en-US"/>
              <a:t>Creation of Easement (Section 45)</a:t>
            </a:r>
          </a:p>
          <a:p>
            <a:pPr marL="1257300" lvl="3" indent="-342900"/>
            <a:r>
              <a:rPr lang="en-US"/>
              <a:t>Notification of Easement (Section 72)</a:t>
            </a:r>
          </a:p>
          <a:p>
            <a:pPr marL="1257300" lvl="3" indent="-342900"/>
            <a:r>
              <a:rPr lang="en-US"/>
              <a:t>Acquisition of Easement of Right (Section 88(2))</a:t>
            </a:r>
          </a:p>
          <a:p>
            <a:pPr marL="800100" lvl="2" indent="-342900">
              <a:spcBef>
                <a:spcPts val="1000"/>
              </a:spcBef>
            </a:pPr>
            <a:r>
              <a:rPr lang="en-US"/>
              <a:t>Local Government Act:</a:t>
            </a:r>
          </a:p>
          <a:p>
            <a:pPr marL="1257300" lvl="3" indent="-342900"/>
            <a:r>
              <a:rPr lang="en-US"/>
              <a:t>Transfer of Closed Road (Section 207D)</a:t>
            </a:r>
          </a:p>
          <a:p>
            <a:pPr marL="1257300" lvl="3" indent="-342900"/>
            <a:r>
              <a:rPr lang="en-US"/>
              <a:t>Road Exchange (Section 207E)</a:t>
            </a:r>
          </a:p>
          <a:p>
            <a:pPr marL="1257300" lvl="3" indent="-342900"/>
            <a:r>
              <a:rPr lang="en-US"/>
              <a:t>Road Alignments </a:t>
            </a:r>
            <a:r>
              <a:rPr lang="en-US" i="1"/>
              <a:t>(previously located under the Transfer of Land Act application type)</a:t>
            </a:r>
          </a:p>
          <a:p>
            <a:pPr marL="1257300" lvl="3" indent="-342900"/>
            <a:endParaRPr lang="en-AU"/>
          </a:p>
        </p:txBody>
      </p:sp>
    </p:spTree>
    <p:extLst>
      <p:ext uri="{BB962C8B-B14F-4D97-AF65-F5344CB8AC3E}">
        <p14:creationId xmlns:p14="http://schemas.microsoft.com/office/powerpoint/2010/main" val="346462318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457D59B-F7ED-48D4-95A3-AEC0BF544917}"/>
              </a:ext>
            </a:extLst>
          </p:cNvPr>
          <p:cNvSpPr>
            <a:spLocks noGrp="1"/>
          </p:cNvSpPr>
          <p:nvPr>
            <p:ph type="title"/>
          </p:nvPr>
        </p:nvSpPr>
        <p:spPr/>
        <p:txBody>
          <a:bodyPr/>
          <a:lstStyle/>
          <a:p>
            <a:r>
              <a:rPr lang="en-AU"/>
              <a:t>Release 4.8</a:t>
            </a:r>
            <a:br>
              <a:rPr lang="en-AU"/>
            </a:br>
            <a:r>
              <a:rPr lang="en-AU" sz="2800"/>
              <a:t>New Dealing Types in SPEAR</a:t>
            </a:r>
          </a:p>
        </p:txBody>
      </p:sp>
      <p:sp>
        <p:nvSpPr>
          <p:cNvPr id="3" name="Text Placeholder 2"/>
          <p:cNvSpPr>
            <a:spLocks noGrp="1"/>
          </p:cNvSpPr>
          <p:nvPr>
            <p:ph idx="1"/>
          </p:nvPr>
        </p:nvSpPr>
        <p:spPr/>
        <p:txBody>
          <a:bodyPr>
            <a:noAutofit/>
          </a:bodyPr>
          <a:lstStyle/>
          <a:p>
            <a:pPr marL="57150" lvl="1" indent="0">
              <a:buSzPct val="150000"/>
              <a:buNone/>
            </a:pPr>
            <a:r>
              <a:rPr lang="en-US" sz="2400"/>
              <a:t>New Dealing Type ‘Other’:</a:t>
            </a:r>
          </a:p>
          <a:p>
            <a:pPr marL="400050" lvl="1" indent="-342900">
              <a:buSzPct val="150000"/>
              <a:buFont typeface="Arial" panose="020B0604020202020204" pitchFamily="34" charset="0"/>
              <a:buChar char="•"/>
            </a:pPr>
            <a:endParaRPr lang="en-US" sz="1400"/>
          </a:p>
          <a:p>
            <a:pPr marL="800100" lvl="2" indent="-342900"/>
            <a:r>
              <a:rPr lang="en-US"/>
              <a:t>Amend Scheme of Development - Owners Corporation (Section 38B)</a:t>
            </a:r>
          </a:p>
          <a:p>
            <a:pPr marL="800100" lvl="2" indent="-342900"/>
            <a:r>
              <a:rPr lang="en-US"/>
              <a:t>Amend Scheme of Development - Lot Owner (Section 38C)</a:t>
            </a:r>
          </a:p>
          <a:p>
            <a:pPr marL="800100" lvl="2" indent="-342900"/>
            <a:r>
              <a:rPr lang="en-US"/>
              <a:t>Major Transport Projects Facilitation Act (MTPFA)</a:t>
            </a:r>
          </a:p>
          <a:p>
            <a:pPr marL="800100" lvl="2" indent="-342900"/>
            <a:r>
              <a:rPr lang="en-US"/>
              <a:t>Supporting Plan Document</a:t>
            </a:r>
          </a:p>
          <a:p>
            <a:pPr marL="457200" lvl="2" indent="0">
              <a:spcBef>
                <a:spcPts val="1200"/>
              </a:spcBef>
              <a:buNone/>
            </a:pPr>
            <a:r>
              <a:rPr lang="en-US"/>
              <a:t>The Supporting Plan Document can be used when the surveyor is required to supply survey information to a lodging party in support of a dealing type not processed in SPEAR (i.e. a caveat or a transfer to Queen as to part) </a:t>
            </a:r>
          </a:p>
        </p:txBody>
      </p:sp>
    </p:spTree>
    <p:extLst>
      <p:ext uri="{BB962C8B-B14F-4D97-AF65-F5344CB8AC3E}">
        <p14:creationId xmlns:p14="http://schemas.microsoft.com/office/powerpoint/2010/main" val="103042169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535259" y="2537926"/>
            <a:ext cx="9722131" cy="4680520"/>
          </a:xfrm>
        </p:spPr>
        <p:txBody>
          <a:bodyPr>
            <a:normAutofit/>
          </a:bodyPr>
          <a:lstStyle/>
          <a:p>
            <a:pPr marL="57150" lvl="1" indent="0">
              <a:spcBef>
                <a:spcPts val="600"/>
              </a:spcBef>
              <a:buNone/>
            </a:pPr>
            <a:r>
              <a:rPr lang="en-US" sz="2200"/>
              <a:t>The Supplementary Abstract of Field Records document can now be rotated once it has been added</a:t>
            </a:r>
          </a:p>
          <a:p>
            <a:pPr marL="57150" lvl="1" indent="0">
              <a:spcBef>
                <a:spcPts val="600"/>
              </a:spcBef>
              <a:buNone/>
            </a:pPr>
            <a:endParaRPr lang="en-US" sz="2200"/>
          </a:p>
          <a:p>
            <a:pPr marL="57150" lvl="1" indent="0">
              <a:spcBef>
                <a:spcPts val="600"/>
              </a:spcBef>
              <a:buNone/>
            </a:pPr>
            <a:endParaRPr lang="en-US" sz="2200"/>
          </a:p>
          <a:p>
            <a:pPr marL="57150" lvl="1" indent="0">
              <a:spcBef>
                <a:spcPts val="600"/>
              </a:spcBef>
              <a:buNone/>
            </a:pPr>
            <a:endParaRPr lang="en-US" sz="2200"/>
          </a:p>
          <a:p>
            <a:pPr marL="57150" lvl="1" indent="0">
              <a:spcBef>
                <a:spcPts val="600"/>
              </a:spcBef>
              <a:buNone/>
            </a:pPr>
            <a:endParaRPr lang="en-US" sz="2200"/>
          </a:p>
          <a:p>
            <a:pPr marL="57150" lvl="1" indent="0">
              <a:spcBef>
                <a:spcPts val="600"/>
              </a:spcBef>
              <a:buNone/>
            </a:pPr>
            <a:endParaRPr lang="en-US" sz="2200"/>
          </a:p>
          <a:p>
            <a:pPr marL="57150" lvl="1" indent="0">
              <a:spcBef>
                <a:spcPts val="600"/>
              </a:spcBef>
              <a:buNone/>
            </a:pPr>
            <a:r>
              <a:rPr lang="en-US" sz="2200"/>
              <a:t>This will assist Applicant Contacts to correct issues with placement of the signing watermark </a:t>
            </a:r>
          </a:p>
        </p:txBody>
      </p:sp>
      <p:sp>
        <p:nvSpPr>
          <p:cNvPr id="6" name="Title 1">
            <a:extLst>
              <a:ext uri="{FF2B5EF4-FFF2-40B4-BE49-F238E27FC236}">
                <a16:creationId xmlns:a16="http://schemas.microsoft.com/office/drawing/2014/main" id="{F234A5F0-3C9C-4BD8-A7AC-3443FA988946}"/>
              </a:ext>
            </a:extLst>
          </p:cNvPr>
          <p:cNvSpPr>
            <a:spLocks noGrp="1"/>
          </p:cNvSpPr>
          <p:nvPr>
            <p:ph type="title"/>
          </p:nvPr>
        </p:nvSpPr>
        <p:spPr>
          <a:xfrm>
            <a:off x="529087" y="606785"/>
            <a:ext cx="8229600" cy="1008063"/>
          </a:xfrm>
        </p:spPr>
        <p:txBody>
          <a:bodyPr/>
          <a:lstStyle/>
          <a:p>
            <a:r>
              <a:rPr lang="en-AU"/>
              <a:t>Release 4.8</a:t>
            </a:r>
            <a:br>
              <a:rPr lang="en-AU"/>
            </a:br>
            <a:r>
              <a:rPr lang="en-AU" sz="2800"/>
              <a:t>Rotation of SAFR</a:t>
            </a:r>
          </a:p>
        </p:txBody>
      </p:sp>
      <p:pic>
        <p:nvPicPr>
          <p:cNvPr id="5" name="Picture 4" descr="SPEAR screen image of SAFR">
            <a:extLst>
              <a:ext uri="{FF2B5EF4-FFF2-40B4-BE49-F238E27FC236}">
                <a16:creationId xmlns:a16="http://schemas.microsoft.com/office/drawing/2014/main" id="{DFA2B8F2-DEDB-4DB1-97D7-C63768FC1E2A}"/>
              </a:ext>
            </a:extLst>
          </p:cNvPr>
          <p:cNvPicPr>
            <a:picLocks noChangeAspect="1"/>
          </p:cNvPicPr>
          <p:nvPr/>
        </p:nvPicPr>
        <p:blipFill>
          <a:blip r:embed="rId3"/>
          <a:stretch>
            <a:fillRect/>
          </a:stretch>
        </p:blipFill>
        <p:spPr>
          <a:xfrm>
            <a:off x="767703" y="3649616"/>
            <a:ext cx="8276190" cy="1228571"/>
          </a:xfrm>
          <a:prstGeom prst="rect">
            <a:avLst/>
          </a:prstGeom>
          <a:ln>
            <a:noFill/>
          </a:ln>
        </p:spPr>
      </p:pic>
    </p:spTree>
    <p:extLst>
      <p:ext uri="{BB962C8B-B14F-4D97-AF65-F5344CB8AC3E}">
        <p14:creationId xmlns:p14="http://schemas.microsoft.com/office/powerpoint/2010/main" val="341620472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01444" y="2326411"/>
            <a:ext cx="9809357" cy="4217609"/>
          </a:xfrm>
        </p:spPr>
        <p:txBody>
          <a:bodyPr>
            <a:noAutofit/>
          </a:bodyPr>
          <a:lstStyle/>
          <a:p>
            <a:pPr marL="57150" lvl="1" indent="0">
              <a:buNone/>
            </a:pPr>
            <a:r>
              <a:rPr lang="en-AU" sz="2200"/>
              <a:t>Applicant Contacts now have the option to supply a </a:t>
            </a:r>
            <a:br>
              <a:rPr lang="en-AU" sz="2200"/>
            </a:br>
            <a:r>
              <a:rPr lang="en-AU" sz="2200"/>
              <a:t>Supplementary Surveyors Report to support the Supplementary Abstract of Field Records (SAFR) document</a:t>
            </a:r>
          </a:p>
        </p:txBody>
      </p:sp>
      <p:sp>
        <p:nvSpPr>
          <p:cNvPr id="6" name="Title 1">
            <a:extLst>
              <a:ext uri="{FF2B5EF4-FFF2-40B4-BE49-F238E27FC236}">
                <a16:creationId xmlns:a16="http://schemas.microsoft.com/office/drawing/2014/main" id="{BADFEA1F-AF25-4C96-8740-BC20296655A7}"/>
              </a:ext>
            </a:extLst>
          </p:cNvPr>
          <p:cNvSpPr>
            <a:spLocks noGrp="1"/>
          </p:cNvSpPr>
          <p:nvPr>
            <p:ph type="title"/>
          </p:nvPr>
        </p:nvSpPr>
        <p:spPr>
          <a:xfrm>
            <a:off x="524107" y="549276"/>
            <a:ext cx="9686693" cy="1008063"/>
          </a:xfrm>
        </p:spPr>
        <p:txBody>
          <a:bodyPr/>
          <a:lstStyle/>
          <a:p>
            <a:r>
              <a:rPr lang="en-AU"/>
              <a:t>Release 4.8</a:t>
            </a:r>
            <a:br>
              <a:rPr lang="en-AU"/>
            </a:br>
            <a:r>
              <a:rPr lang="en-AU" sz="2800"/>
              <a:t>Add Supplementary Surveyors Report</a:t>
            </a:r>
          </a:p>
        </p:txBody>
      </p:sp>
      <p:pic>
        <p:nvPicPr>
          <p:cNvPr id="12" name="Picture 11" descr="Image of SPEAR screen for Adding Supplementary Surveyors Report">
            <a:extLst>
              <a:ext uri="{FF2B5EF4-FFF2-40B4-BE49-F238E27FC236}">
                <a16:creationId xmlns:a16="http://schemas.microsoft.com/office/drawing/2014/main" id="{38A3F01A-41D2-4F56-8B6B-5C24D7ECE477}"/>
              </a:ext>
            </a:extLst>
          </p:cNvPr>
          <p:cNvPicPr>
            <a:picLocks noChangeAspect="1"/>
          </p:cNvPicPr>
          <p:nvPr/>
        </p:nvPicPr>
        <p:blipFill rotWithShape="1">
          <a:blip r:embed="rId3"/>
          <a:srcRect t="36843" r="75904" b="26145"/>
          <a:stretch/>
        </p:blipFill>
        <p:spPr>
          <a:xfrm>
            <a:off x="3278459" y="3590694"/>
            <a:ext cx="4516709" cy="3100038"/>
          </a:xfrm>
          <a:prstGeom prst="rect">
            <a:avLst/>
          </a:prstGeom>
          <a:ln w="19050">
            <a:solidFill>
              <a:srgbClr val="00B0F0"/>
            </a:solidFill>
          </a:ln>
        </p:spPr>
      </p:pic>
    </p:spTree>
    <p:extLst>
      <p:ext uri="{BB962C8B-B14F-4D97-AF65-F5344CB8AC3E}">
        <p14:creationId xmlns:p14="http://schemas.microsoft.com/office/powerpoint/2010/main" val="1210373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a:t>SPEAR Electronic </a:t>
            </a:r>
            <a:r>
              <a:rPr lang="en-AU" err="1"/>
              <a:t>Lodgment</a:t>
            </a:r>
            <a:r>
              <a:rPr lang="en-AU"/>
              <a:t> Network</a:t>
            </a:r>
          </a:p>
        </p:txBody>
      </p:sp>
      <p:sp>
        <p:nvSpPr>
          <p:cNvPr id="3" name="Subtitle 2"/>
          <p:cNvSpPr>
            <a:spLocks noGrp="1"/>
          </p:cNvSpPr>
          <p:nvPr>
            <p:ph type="subTitle" idx="1"/>
          </p:nvPr>
        </p:nvSpPr>
        <p:spPr/>
        <p:txBody>
          <a:bodyPr/>
          <a:lstStyle/>
          <a:p>
            <a:endParaRPr lang="en-AU"/>
          </a:p>
        </p:txBody>
      </p:sp>
    </p:spTree>
    <p:extLst>
      <p:ext uri="{BB962C8B-B14F-4D97-AF65-F5344CB8AC3E}">
        <p14:creationId xmlns:p14="http://schemas.microsoft.com/office/powerpoint/2010/main" val="393134689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747133" y="2414547"/>
            <a:ext cx="9599136" cy="4223321"/>
          </a:xfrm>
        </p:spPr>
        <p:txBody>
          <a:bodyPr>
            <a:noAutofit/>
          </a:bodyPr>
          <a:lstStyle/>
          <a:p>
            <a:pPr marL="0" indent="0">
              <a:buNone/>
            </a:pPr>
            <a:r>
              <a:rPr lang="en-US" sz="2400"/>
              <a:t>Councils can now complete the Form </a:t>
            </a:r>
            <a:r>
              <a:rPr lang="en-AU" sz="2400"/>
              <a:t>16 (Refuse Certification) on screen instead of attaching a PDF</a:t>
            </a:r>
          </a:p>
          <a:p>
            <a:pPr marL="457200" lvl="2" indent="0">
              <a:buNone/>
            </a:pPr>
            <a:endParaRPr lang="en-AU" sz="1800">
              <a:highlight>
                <a:srgbClr val="FFFF00"/>
              </a:highlight>
            </a:endParaRPr>
          </a:p>
          <a:p>
            <a:pPr marL="400050" lvl="1" indent="-342900">
              <a:buFontTx/>
              <a:buChar char="•"/>
            </a:pPr>
            <a:endParaRPr lang="en-AU">
              <a:highlight>
                <a:srgbClr val="FFFF00"/>
              </a:highlight>
            </a:endParaRPr>
          </a:p>
          <a:p>
            <a:pPr lvl="2"/>
            <a:endParaRPr lang="en-AU"/>
          </a:p>
          <a:p>
            <a:pPr lvl="1"/>
            <a:endParaRPr lang="en-AU"/>
          </a:p>
        </p:txBody>
      </p:sp>
      <p:sp>
        <p:nvSpPr>
          <p:cNvPr id="6" name="Title 1">
            <a:extLst>
              <a:ext uri="{FF2B5EF4-FFF2-40B4-BE49-F238E27FC236}">
                <a16:creationId xmlns:a16="http://schemas.microsoft.com/office/drawing/2014/main" id="{8EC038B4-F806-4E28-A0AB-DB00C43F57D9}"/>
              </a:ext>
            </a:extLst>
          </p:cNvPr>
          <p:cNvSpPr>
            <a:spLocks noGrp="1"/>
          </p:cNvSpPr>
          <p:nvPr>
            <p:ph type="title"/>
          </p:nvPr>
        </p:nvSpPr>
        <p:spPr>
          <a:xfrm>
            <a:off x="747133" y="549276"/>
            <a:ext cx="9463667" cy="1008063"/>
          </a:xfrm>
        </p:spPr>
        <p:txBody>
          <a:bodyPr/>
          <a:lstStyle/>
          <a:p>
            <a:r>
              <a:rPr lang="en-AU"/>
              <a:t>Release 4.8</a:t>
            </a:r>
            <a:br>
              <a:rPr lang="en-AU"/>
            </a:br>
            <a:r>
              <a:rPr lang="en-AU" sz="2800"/>
              <a:t>Refuse Certification (Form 16)</a:t>
            </a:r>
          </a:p>
        </p:txBody>
      </p:sp>
      <p:pic>
        <p:nvPicPr>
          <p:cNvPr id="7" name="Picture 6" descr="SPEAR screen image of Certification/ Statement of Compliance">
            <a:extLst>
              <a:ext uri="{FF2B5EF4-FFF2-40B4-BE49-F238E27FC236}">
                <a16:creationId xmlns:a16="http://schemas.microsoft.com/office/drawing/2014/main" id="{9906B938-A7AA-47AC-A4AC-FFCDAB5983E8}"/>
              </a:ext>
            </a:extLst>
          </p:cNvPr>
          <p:cNvPicPr>
            <a:picLocks noChangeAspect="1"/>
          </p:cNvPicPr>
          <p:nvPr/>
        </p:nvPicPr>
        <p:blipFill>
          <a:blip r:embed="rId3"/>
          <a:stretch>
            <a:fillRect/>
          </a:stretch>
        </p:blipFill>
        <p:spPr>
          <a:xfrm>
            <a:off x="1981200" y="3677477"/>
            <a:ext cx="7206343" cy="2723657"/>
          </a:xfrm>
          <a:prstGeom prst="rect">
            <a:avLst/>
          </a:prstGeom>
        </p:spPr>
      </p:pic>
    </p:spTree>
    <p:extLst>
      <p:ext uri="{BB962C8B-B14F-4D97-AF65-F5344CB8AC3E}">
        <p14:creationId xmlns:p14="http://schemas.microsoft.com/office/powerpoint/2010/main" val="21006621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d0a\AppData\Local\Temp\SNAGHTML110fcea1.PNG&#10;&#10;SPEAR screen image - refuse certification">
            <a:extLst>
              <a:ext uri="{FF2B5EF4-FFF2-40B4-BE49-F238E27FC236}">
                <a16:creationId xmlns:a16="http://schemas.microsoft.com/office/drawing/2014/main" id="{8B58A53F-32DF-48CA-A2A2-FAC6B6BFF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581" y="2085405"/>
            <a:ext cx="6660677" cy="461285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idx="1"/>
          </p:nvPr>
        </p:nvSpPr>
        <p:spPr>
          <a:xfrm>
            <a:off x="5656955" y="3043873"/>
            <a:ext cx="4823758" cy="801016"/>
          </a:xfrm>
          <a:solidFill>
            <a:schemeClr val="bg1"/>
          </a:solidFill>
          <a:ln>
            <a:solidFill>
              <a:srgbClr val="00A9E2"/>
            </a:solidFill>
          </a:ln>
        </p:spPr>
        <p:txBody>
          <a:bodyPr>
            <a:noAutofit/>
          </a:bodyPr>
          <a:lstStyle/>
          <a:p>
            <a:pPr marL="0" indent="0">
              <a:buNone/>
            </a:pPr>
            <a:r>
              <a:rPr lang="en-AU" sz="2000"/>
              <a:t>You then select the required options to create the Refusal (Form 16)</a:t>
            </a:r>
          </a:p>
          <a:p>
            <a:pPr marL="457200" lvl="2" indent="0">
              <a:buNone/>
            </a:pPr>
            <a:endParaRPr lang="en-AU" sz="1800">
              <a:highlight>
                <a:srgbClr val="FFFF00"/>
              </a:highlight>
            </a:endParaRPr>
          </a:p>
          <a:p>
            <a:pPr marL="400050" lvl="1" indent="-342900">
              <a:buFontTx/>
              <a:buChar char="•"/>
            </a:pPr>
            <a:endParaRPr lang="en-AU">
              <a:highlight>
                <a:srgbClr val="FFFF00"/>
              </a:highlight>
            </a:endParaRPr>
          </a:p>
          <a:p>
            <a:pPr lvl="2"/>
            <a:endParaRPr lang="en-AU"/>
          </a:p>
          <a:p>
            <a:pPr lvl="1"/>
            <a:endParaRPr lang="en-AU"/>
          </a:p>
        </p:txBody>
      </p:sp>
      <p:sp>
        <p:nvSpPr>
          <p:cNvPr id="6" name="Title 1">
            <a:extLst>
              <a:ext uri="{FF2B5EF4-FFF2-40B4-BE49-F238E27FC236}">
                <a16:creationId xmlns:a16="http://schemas.microsoft.com/office/drawing/2014/main" id="{8EC038B4-F806-4E28-A0AB-DB00C43F57D9}"/>
              </a:ext>
            </a:extLst>
          </p:cNvPr>
          <p:cNvSpPr>
            <a:spLocks noGrp="1"/>
          </p:cNvSpPr>
          <p:nvPr>
            <p:ph type="title"/>
          </p:nvPr>
        </p:nvSpPr>
        <p:spPr>
          <a:xfrm>
            <a:off x="747132" y="549276"/>
            <a:ext cx="9463668" cy="1008063"/>
          </a:xfrm>
        </p:spPr>
        <p:txBody>
          <a:bodyPr/>
          <a:lstStyle/>
          <a:p>
            <a:r>
              <a:rPr lang="en-AU"/>
              <a:t>Release 4.8</a:t>
            </a:r>
            <a:br>
              <a:rPr lang="en-AU"/>
            </a:br>
            <a:r>
              <a:rPr lang="en-AU" sz="2800"/>
              <a:t>Refuse Certification (Form 16)</a:t>
            </a:r>
          </a:p>
        </p:txBody>
      </p:sp>
    </p:spTree>
    <p:extLst>
      <p:ext uri="{BB962C8B-B14F-4D97-AF65-F5344CB8AC3E}">
        <p14:creationId xmlns:p14="http://schemas.microsoft.com/office/powerpoint/2010/main" val="327097332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23746" y="2264048"/>
            <a:ext cx="10314878" cy="4680520"/>
          </a:xfrm>
        </p:spPr>
        <p:txBody>
          <a:bodyPr>
            <a:normAutofit/>
          </a:bodyPr>
          <a:lstStyle/>
          <a:p>
            <a:pPr marL="57150" lvl="1" indent="0">
              <a:buNone/>
            </a:pPr>
            <a:r>
              <a:rPr lang="en-AU" sz="2400"/>
              <a:t>Council can now assign two separate designated contacts for a joint application</a:t>
            </a:r>
            <a:br>
              <a:rPr lang="en-AU" sz="2200"/>
            </a:br>
            <a:endParaRPr lang="en-AU" sz="1400"/>
          </a:p>
          <a:p>
            <a:pPr marL="400050" lvl="1" indent="-342900">
              <a:buChar char="•"/>
            </a:pPr>
            <a:endParaRPr lang="en-AU" sz="1400"/>
          </a:p>
        </p:txBody>
      </p:sp>
      <p:sp>
        <p:nvSpPr>
          <p:cNvPr id="6" name="Title 1">
            <a:extLst>
              <a:ext uri="{FF2B5EF4-FFF2-40B4-BE49-F238E27FC236}">
                <a16:creationId xmlns:a16="http://schemas.microsoft.com/office/drawing/2014/main" id="{46815296-0AD9-4328-B369-62BB68B97DE6}"/>
              </a:ext>
            </a:extLst>
          </p:cNvPr>
          <p:cNvSpPr>
            <a:spLocks noGrp="1"/>
          </p:cNvSpPr>
          <p:nvPr>
            <p:ph type="title"/>
          </p:nvPr>
        </p:nvSpPr>
        <p:spPr>
          <a:xfrm>
            <a:off x="579863" y="549276"/>
            <a:ext cx="9630937" cy="1008063"/>
          </a:xfrm>
        </p:spPr>
        <p:txBody>
          <a:bodyPr/>
          <a:lstStyle/>
          <a:p>
            <a:r>
              <a:rPr lang="en-AU"/>
              <a:t>Release 4.8</a:t>
            </a:r>
            <a:br>
              <a:rPr lang="en-AU"/>
            </a:br>
            <a:r>
              <a:rPr lang="en-AU" sz="2800"/>
              <a:t>Designated Contacts</a:t>
            </a:r>
          </a:p>
        </p:txBody>
      </p:sp>
      <p:pic>
        <p:nvPicPr>
          <p:cNvPr id="7" name="Picture 6" descr="SPEAR screen image ">
            <a:extLst>
              <a:ext uri="{FF2B5EF4-FFF2-40B4-BE49-F238E27FC236}">
                <a16:creationId xmlns:a16="http://schemas.microsoft.com/office/drawing/2014/main" id="{AF1A09D3-79EB-49DF-AE82-6B2DB14A7A18}"/>
              </a:ext>
            </a:extLst>
          </p:cNvPr>
          <p:cNvPicPr>
            <a:picLocks noChangeAspect="1"/>
          </p:cNvPicPr>
          <p:nvPr/>
        </p:nvPicPr>
        <p:blipFill>
          <a:blip r:embed="rId3"/>
          <a:stretch>
            <a:fillRect/>
          </a:stretch>
        </p:blipFill>
        <p:spPr>
          <a:xfrm>
            <a:off x="2018582" y="3429000"/>
            <a:ext cx="8122217" cy="2971800"/>
          </a:xfrm>
          <a:prstGeom prst="rect">
            <a:avLst/>
          </a:prstGeom>
        </p:spPr>
      </p:pic>
    </p:spTree>
    <p:extLst>
      <p:ext uri="{BB962C8B-B14F-4D97-AF65-F5344CB8AC3E}">
        <p14:creationId xmlns:p14="http://schemas.microsoft.com/office/powerpoint/2010/main" val="47778178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13318" y="2060848"/>
            <a:ext cx="9817616" cy="4680520"/>
          </a:xfrm>
        </p:spPr>
        <p:txBody>
          <a:bodyPr>
            <a:normAutofit/>
          </a:bodyPr>
          <a:lstStyle/>
          <a:p>
            <a:pPr marL="57150" lvl="1" indent="0">
              <a:spcBef>
                <a:spcPts val="1200"/>
              </a:spcBef>
              <a:buNone/>
            </a:pPr>
            <a:r>
              <a:rPr lang="en-US" sz="2400"/>
              <a:t>When the user selects ‘Add Application to amend certified plan (Form 8)’, they will be required to first upload the new plan document (PDF or ePlan), before proceeding to the Form 8 screen</a:t>
            </a:r>
          </a:p>
        </p:txBody>
      </p:sp>
      <p:sp>
        <p:nvSpPr>
          <p:cNvPr id="6" name="Title 1">
            <a:extLst>
              <a:ext uri="{FF2B5EF4-FFF2-40B4-BE49-F238E27FC236}">
                <a16:creationId xmlns:a16="http://schemas.microsoft.com/office/drawing/2014/main" id="{F234A5F0-3C9C-4BD8-A7AC-3443FA988946}"/>
              </a:ext>
            </a:extLst>
          </p:cNvPr>
          <p:cNvSpPr>
            <a:spLocks noGrp="1"/>
          </p:cNvSpPr>
          <p:nvPr>
            <p:ph type="title"/>
          </p:nvPr>
        </p:nvSpPr>
        <p:spPr>
          <a:xfrm>
            <a:off x="758283" y="549276"/>
            <a:ext cx="9452517" cy="1008063"/>
          </a:xfrm>
        </p:spPr>
        <p:txBody>
          <a:bodyPr/>
          <a:lstStyle/>
          <a:p>
            <a:r>
              <a:rPr lang="en-AU"/>
              <a:t>Release 4.8</a:t>
            </a:r>
            <a:br>
              <a:rPr lang="en-AU"/>
            </a:br>
            <a:r>
              <a:rPr lang="en-AU" sz="2800"/>
              <a:t>Enhanced Recertification Process</a:t>
            </a:r>
          </a:p>
        </p:txBody>
      </p:sp>
      <p:pic>
        <p:nvPicPr>
          <p:cNvPr id="1026" name="Picture 2" descr="C:\Users\pd0a\AppData\Local\Temp\SNAGHTML53b4b0e.PNG&#10;&#10;SPEAR screen image ">
            <a:extLst>
              <a:ext uri="{FF2B5EF4-FFF2-40B4-BE49-F238E27FC236}">
                <a16:creationId xmlns:a16="http://schemas.microsoft.com/office/drawing/2014/main" id="{08F258D7-8771-406E-9276-58B9E7AB8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1066" y="3742268"/>
            <a:ext cx="8744815" cy="2903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61962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8288358" y="2060848"/>
            <a:ext cx="2379643" cy="4680520"/>
          </a:xfrm>
        </p:spPr>
        <p:txBody>
          <a:bodyPr>
            <a:normAutofit/>
          </a:bodyPr>
          <a:lstStyle/>
          <a:p>
            <a:pPr marL="57150" lvl="1" indent="0">
              <a:spcBef>
                <a:spcPts val="1200"/>
              </a:spcBef>
              <a:buNone/>
            </a:pPr>
            <a:r>
              <a:rPr lang="en-US"/>
              <a:t>On this screen you will complete any other details being changed</a:t>
            </a:r>
          </a:p>
        </p:txBody>
      </p:sp>
      <p:sp>
        <p:nvSpPr>
          <p:cNvPr id="6" name="Title 1">
            <a:extLst>
              <a:ext uri="{FF2B5EF4-FFF2-40B4-BE49-F238E27FC236}">
                <a16:creationId xmlns:a16="http://schemas.microsoft.com/office/drawing/2014/main" id="{F234A5F0-3C9C-4BD8-A7AC-3443FA988946}"/>
              </a:ext>
            </a:extLst>
          </p:cNvPr>
          <p:cNvSpPr>
            <a:spLocks noGrp="1"/>
          </p:cNvSpPr>
          <p:nvPr>
            <p:ph type="title"/>
          </p:nvPr>
        </p:nvSpPr>
        <p:spPr>
          <a:xfrm>
            <a:off x="981307" y="549276"/>
            <a:ext cx="9229493" cy="1008063"/>
          </a:xfrm>
        </p:spPr>
        <p:txBody>
          <a:bodyPr/>
          <a:lstStyle/>
          <a:p>
            <a:r>
              <a:rPr lang="en-AU"/>
              <a:t>Release 4.8</a:t>
            </a:r>
            <a:br>
              <a:rPr lang="en-AU"/>
            </a:br>
            <a:r>
              <a:rPr lang="en-AU" sz="2800"/>
              <a:t>Enhanced Recertification Process</a:t>
            </a:r>
          </a:p>
        </p:txBody>
      </p:sp>
      <p:pic>
        <p:nvPicPr>
          <p:cNvPr id="2" name="Picture 1" descr="SPEAR screen image of enhanced recertification process">
            <a:extLst>
              <a:ext uri="{FF2B5EF4-FFF2-40B4-BE49-F238E27FC236}">
                <a16:creationId xmlns:a16="http://schemas.microsoft.com/office/drawing/2014/main" id="{0F24B0F4-22EE-416E-A413-A815CAEFD922}"/>
              </a:ext>
            </a:extLst>
          </p:cNvPr>
          <p:cNvPicPr>
            <a:picLocks noChangeAspect="1"/>
          </p:cNvPicPr>
          <p:nvPr/>
        </p:nvPicPr>
        <p:blipFill>
          <a:blip r:embed="rId3"/>
          <a:stretch>
            <a:fillRect/>
          </a:stretch>
        </p:blipFill>
        <p:spPr>
          <a:xfrm>
            <a:off x="1735709" y="2108448"/>
            <a:ext cx="6464509" cy="4610886"/>
          </a:xfrm>
          <a:prstGeom prst="rect">
            <a:avLst/>
          </a:prstGeom>
        </p:spPr>
      </p:pic>
    </p:spTree>
    <p:extLst>
      <p:ext uri="{BB962C8B-B14F-4D97-AF65-F5344CB8AC3E}">
        <p14:creationId xmlns:p14="http://schemas.microsoft.com/office/powerpoint/2010/main" val="67011956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34A5F0-3C9C-4BD8-A7AC-3443FA988946}"/>
              </a:ext>
            </a:extLst>
          </p:cNvPr>
          <p:cNvSpPr>
            <a:spLocks noGrp="1"/>
          </p:cNvSpPr>
          <p:nvPr>
            <p:ph type="title"/>
          </p:nvPr>
        </p:nvSpPr>
        <p:spPr/>
        <p:txBody>
          <a:bodyPr/>
          <a:lstStyle/>
          <a:p>
            <a:r>
              <a:rPr lang="en-AU"/>
              <a:t>Release 4.8</a:t>
            </a:r>
            <a:br>
              <a:rPr lang="en-AU"/>
            </a:br>
            <a:r>
              <a:rPr lang="en-AU" sz="2800"/>
              <a:t>Enhanced Recertification Process</a:t>
            </a:r>
          </a:p>
        </p:txBody>
      </p:sp>
      <p:sp>
        <p:nvSpPr>
          <p:cNvPr id="3" name="Text Placeholder 2"/>
          <p:cNvSpPr>
            <a:spLocks noGrp="1"/>
          </p:cNvSpPr>
          <p:nvPr>
            <p:ph idx="1"/>
          </p:nvPr>
        </p:nvSpPr>
        <p:spPr/>
        <p:txBody>
          <a:bodyPr>
            <a:normAutofit/>
          </a:bodyPr>
          <a:lstStyle/>
          <a:p>
            <a:pPr marL="57150" lvl="1" indent="0">
              <a:spcBef>
                <a:spcPts val="600"/>
              </a:spcBef>
              <a:buNone/>
            </a:pPr>
            <a:r>
              <a:rPr lang="en-US" sz="2400" b="1"/>
              <a:t>Note:</a:t>
            </a:r>
            <a:r>
              <a:rPr lang="en-US" sz="2400"/>
              <a:t> </a:t>
            </a:r>
          </a:p>
          <a:p>
            <a:pPr marL="57150" lvl="1" indent="0">
              <a:spcBef>
                <a:spcPts val="600"/>
              </a:spcBef>
              <a:buNone/>
            </a:pPr>
            <a:r>
              <a:rPr lang="en-US" sz="2400"/>
              <a:t>If an ePlan Land XML file is supplied, SPEAR will prepopulate known information into the Form 8 screen, including any changes to the plan number, dealing type or number of lots</a:t>
            </a:r>
          </a:p>
          <a:p>
            <a:pPr marL="57150" lvl="1" indent="0">
              <a:spcBef>
                <a:spcPts val="1200"/>
              </a:spcBef>
              <a:buNone/>
            </a:pPr>
            <a:r>
              <a:rPr lang="en-US" sz="2400"/>
              <a:t>After completing the Form 8 requirements, the user is returned to the Details screen where they must authenticate the amended documents before submitting the proposed changes to the Responsible Authority</a:t>
            </a:r>
          </a:p>
        </p:txBody>
      </p:sp>
    </p:spTree>
    <p:extLst>
      <p:ext uri="{BB962C8B-B14F-4D97-AF65-F5344CB8AC3E}">
        <p14:creationId xmlns:p14="http://schemas.microsoft.com/office/powerpoint/2010/main" val="58781259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34A5F0-3C9C-4BD8-A7AC-3443FA988946}"/>
              </a:ext>
            </a:extLst>
          </p:cNvPr>
          <p:cNvSpPr>
            <a:spLocks noGrp="1"/>
          </p:cNvSpPr>
          <p:nvPr>
            <p:ph type="title"/>
          </p:nvPr>
        </p:nvSpPr>
        <p:spPr/>
        <p:txBody>
          <a:bodyPr/>
          <a:lstStyle/>
          <a:p>
            <a:r>
              <a:rPr lang="en-AU"/>
              <a:t>Release 4.8</a:t>
            </a:r>
            <a:br>
              <a:rPr lang="en-AU"/>
            </a:br>
            <a:r>
              <a:rPr lang="en-AU" sz="2800"/>
              <a:t>Council Recheck Street Addressing</a:t>
            </a:r>
          </a:p>
        </p:txBody>
      </p:sp>
      <p:sp>
        <p:nvSpPr>
          <p:cNvPr id="3" name="Text Placeholder 2"/>
          <p:cNvSpPr>
            <a:spLocks noGrp="1"/>
          </p:cNvSpPr>
          <p:nvPr>
            <p:ph idx="1"/>
          </p:nvPr>
        </p:nvSpPr>
        <p:spPr/>
        <p:txBody>
          <a:bodyPr>
            <a:normAutofit/>
          </a:bodyPr>
          <a:lstStyle/>
          <a:p>
            <a:pPr marL="57150" lvl="1" indent="0">
              <a:spcBef>
                <a:spcPts val="600"/>
              </a:spcBef>
              <a:buNone/>
            </a:pPr>
            <a:r>
              <a:rPr lang="en-US" sz="2400"/>
              <a:t>Council is now prompted to re-check street addressing if a plan is modified after the addressing is completed and prior to certification or re-certification </a:t>
            </a:r>
          </a:p>
          <a:p>
            <a:pPr marL="57150" lvl="1" indent="0">
              <a:spcBef>
                <a:spcPts val="1200"/>
              </a:spcBef>
              <a:buNone/>
            </a:pPr>
            <a:r>
              <a:rPr lang="en-US" sz="2400"/>
              <a:t>This is displayed as a mandatory action, with the following options:</a:t>
            </a:r>
          </a:p>
          <a:p>
            <a:pPr marL="400050" lvl="1" indent="-342900">
              <a:spcBef>
                <a:spcPts val="1200"/>
              </a:spcBef>
            </a:pPr>
            <a:r>
              <a:rPr lang="en-US" sz="2200"/>
              <a:t>No changes required to New Street Address Allocations</a:t>
            </a:r>
          </a:p>
          <a:p>
            <a:pPr marL="400050" lvl="1" indent="-342900">
              <a:spcBef>
                <a:spcPts val="1000"/>
              </a:spcBef>
            </a:pPr>
            <a:r>
              <a:rPr lang="en-US" sz="2200"/>
              <a:t>Modify New Street Address Allocations</a:t>
            </a:r>
          </a:p>
        </p:txBody>
      </p:sp>
    </p:spTree>
    <p:extLst>
      <p:ext uri="{BB962C8B-B14F-4D97-AF65-F5344CB8AC3E}">
        <p14:creationId xmlns:p14="http://schemas.microsoft.com/office/powerpoint/2010/main" val="323191515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23745" y="2060848"/>
            <a:ext cx="10559710" cy="4680520"/>
          </a:xfrm>
        </p:spPr>
        <p:txBody>
          <a:bodyPr>
            <a:normAutofit/>
          </a:bodyPr>
          <a:lstStyle/>
          <a:p>
            <a:pPr marL="57150" lvl="1" indent="0">
              <a:spcBef>
                <a:spcPts val="600"/>
              </a:spcBef>
              <a:buNone/>
            </a:pPr>
            <a:r>
              <a:rPr lang="en-US" sz="2400"/>
              <a:t>The Notes tab now has an indicator to show the status of the note (read or unread):</a:t>
            </a:r>
          </a:p>
          <a:p>
            <a:pPr marL="57150" lvl="1" indent="0">
              <a:spcBef>
                <a:spcPts val="600"/>
              </a:spcBef>
              <a:buNone/>
            </a:pPr>
            <a:endParaRPr lang="en-US" sz="2400"/>
          </a:p>
          <a:p>
            <a:pPr marL="400050" lvl="1" indent="-342900">
              <a:spcBef>
                <a:spcPts val="1200"/>
              </a:spcBef>
            </a:pPr>
            <a:r>
              <a:rPr lang="en-US" sz="2200"/>
              <a:t>A red tick will be displayed if there is a new note added by another user which has not been read by the logged-in user </a:t>
            </a:r>
          </a:p>
          <a:p>
            <a:pPr marL="400050" lvl="1" indent="-342900">
              <a:spcBef>
                <a:spcPts val="1200"/>
              </a:spcBef>
            </a:pPr>
            <a:endParaRPr lang="en-US" sz="2200"/>
          </a:p>
          <a:p>
            <a:pPr marL="400050" lvl="1" indent="-342900">
              <a:spcBef>
                <a:spcPts val="1200"/>
              </a:spcBef>
            </a:pPr>
            <a:endParaRPr lang="en-US" sz="2200"/>
          </a:p>
          <a:p>
            <a:pPr marL="400050" lvl="1" indent="-342900">
              <a:spcBef>
                <a:spcPts val="1200"/>
              </a:spcBef>
            </a:pPr>
            <a:r>
              <a:rPr lang="en-US" sz="2200"/>
              <a:t>A blue tick will be displayed if there is a note added by the logged-in user or, if there is a note added by another user which has previously been read by the logged-in user</a:t>
            </a:r>
          </a:p>
        </p:txBody>
      </p:sp>
      <p:sp>
        <p:nvSpPr>
          <p:cNvPr id="6" name="Title 1">
            <a:extLst>
              <a:ext uri="{FF2B5EF4-FFF2-40B4-BE49-F238E27FC236}">
                <a16:creationId xmlns:a16="http://schemas.microsoft.com/office/drawing/2014/main" id="{F234A5F0-3C9C-4BD8-A7AC-3443FA988946}"/>
              </a:ext>
            </a:extLst>
          </p:cNvPr>
          <p:cNvSpPr>
            <a:spLocks noGrp="1"/>
          </p:cNvSpPr>
          <p:nvPr>
            <p:ph type="title"/>
          </p:nvPr>
        </p:nvSpPr>
        <p:spPr>
          <a:xfrm>
            <a:off x="624468" y="549276"/>
            <a:ext cx="9586332" cy="1008063"/>
          </a:xfrm>
        </p:spPr>
        <p:txBody>
          <a:bodyPr/>
          <a:lstStyle/>
          <a:p>
            <a:r>
              <a:rPr lang="en-AU"/>
              <a:t>Release 4.8</a:t>
            </a:r>
            <a:br>
              <a:rPr lang="en-AU"/>
            </a:br>
            <a:r>
              <a:rPr lang="en-AU" sz="2800"/>
              <a:t>Notes Tab Indicators</a:t>
            </a:r>
          </a:p>
        </p:txBody>
      </p:sp>
      <p:pic>
        <p:nvPicPr>
          <p:cNvPr id="2" name="Picture 1" descr="Image of SPEAR screen - system tabs">
            <a:extLst>
              <a:ext uri="{FF2B5EF4-FFF2-40B4-BE49-F238E27FC236}">
                <a16:creationId xmlns:a16="http://schemas.microsoft.com/office/drawing/2014/main" id="{BEA23478-8A0B-4A4A-9C68-2393A3470070}"/>
              </a:ext>
            </a:extLst>
          </p:cNvPr>
          <p:cNvPicPr>
            <a:picLocks noChangeAspect="1"/>
          </p:cNvPicPr>
          <p:nvPr/>
        </p:nvPicPr>
        <p:blipFill>
          <a:blip r:embed="rId3"/>
          <a:stretch>
            <a:fillRect/>
          </a:stretch>
        </p:blipFill>
        <p:spPr>
          <a:xfrm>
            <a:off x="1331206" y="4791674"/>
            <a:ext cx="7923809" cy="361905"/>
          </a:xfrm>
          <a:prstGeom prst="rect">
            <a:avLst/>
          </a:prstGeom>
        </p:spPr>
      </p:pic>
      <p:pic>
        <p:nvPicPr>
          <p:cNvPr id="4" name="Picture 3" descr="Image of SPEAR system tabs">
            <a:extLst>
              <a:ext uri="{FF2B5EF4-FFF2-40B4-BE49-F238E27FC236}">
                <a16:creationId xmlns:a16="http://schemas.microsoft.com/office/drawing/2014/main" id="{D32B1682-481D-40A2-8771-C8ABA7BD8DB0}"/>
              </a:ext>
            </a:extLst>
          </p:cNvPr>
          <p:cNvPicPr>
            <a:picLocks noChangeAspect="1"/>
          </p:cNvPicPr>
          <p:nvPr/>
        </p:nvPicPr>
        <p:blipFill>
          <a:blip r:embed="rId4"/>
          <a:stretch>
            <a:fillRect/>
          </a:stretch>
        </p:blipFill>
        <p:spPr>
          <a:xfrm>
            <a:off x="1282392" y="2980977"/>
            <a:ext cx="7920125" cy="380952"/>
          </a:xfrm>
          <a:prstGeom prst="rect">
            <a:avLst/>
          </a:prstGeom>
        </p:spPr>
      </p:pic>
    </p:spTree>
    <p:extLst>
      <p:ext uri="{BB962C8B-B14F-4D97-AF65-F5344CB8AC3E}">
        <p14:creationId xmlns:p14="http://schemas.microsoft.com/office/powerpoint/2010/main" val="336581468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C7AFA96-F6B3-4DF7-B3BA-4E4EB44D9638}"/>
              </a:ext>
            </a:extLst>
          </p:cNvPr>
          <p:cNvSpPr>
            <a:spLocks noGrp="1"/>
          </p:cNvSpPr>
          <p:nvPr>
            <p:ph type="title"/>
          </p:nvPr>
        </p:nvSpPr>
        <p:spPr/>
        <p:txBody>
          <a:bodyPr/>
          <a:lstStyle/>
          <a:p>
            <a:r>
              <a:rPr lang="en-AU"/>
              <a:t>Release 4.8</a:t>
            </a:r>
            <a:br>
              <a:rPr lang="en-AU"/>
            </a:br>
            <a:r>
              <a:rPr lang="en-AU" sz="2800"/>
              <a:t>Deactivate SPEAR User Accounts</a:t>
            </a:r>
          </a:p>
        </p:txBody>
      </p:sp>
      <p:sp>
        <p:nvSpPr>
          <p:cNvPr id="3" name="Text Placeholder 2"/>
          <p:cNvSpPr>
            <a:spLocks noGrp="1"/>
          </p:cNvSpPr>
          <p:nvPr>
            <p:ph idx="1"/>
          </p:nvPr>
        </p:nvSpPr>
        <p:spPr/>
        <p:txBody>
          <a:bodyPr>
            <a:normAutofit/>
          </a:bodyPr>
          <a:lstStyle/>
          <a:p>
            <a:pPr marL="57150" lvl="1" indent="0">
              <a:buNone/>
            </a:pPr>
            <a:r>
              <a:rPr lang="en-AU" sz="2400"/>
              <a:t>SPEAR users who have not logged in to SPEAR for  12 months will be automatically deactivated</a:t>
            </a:r>
          </a:p>
          <a:p>
            <a:pPr marL="57150" lvl="1" indent="0">
              <a:buNone/>
            </a:pPr>
            <a:endParaRPr lang="en-AU" sz="2400"/>
          </a:p>
          <a:p>
            <a:pPr marL="57150" lvl="1" indent="0">
              <a:spcBef>
                <a:spcPts val="1200"/>
              </a:spcBef>
              <a:buNone/>
            </a:pPr>
            <a:r>
              <a:rPr lang="en-AU" sz="2400"/>
              <a:t>If required, these accounts can be reactivated by your Local Administrator or by the SPEAR Service Desk</a:t>
            </a:r>
          </a:p>
          <a:p>
            <a:pPr marL="57150" lvl="1" indent="0">
              <a:spcBef>
                <a:spcPts val="1200"/>
              </a:spcBef>
              <a:buNone/>
            </a:pPr>
            <a:endParaRPr lang="en-AU" sz="2400"/>
          </a:p>
          <a:p>
            <a:pPr marL="57150" lvl="1" indent="0">
              <a:spcBef>
                <a:spcPts val="1200"/>
              </a:spcBef>
              <a:buNone/>
            </a:pPr>
            <a:r>
              <a:rPr lang="en-AU" sz="2400" b="1"/>
              <a:t>NOTE: Reactivate old user accounts rather than creating new accounts!</a:t>
            </a:r>
          </a:p>
          <a:p>
            <a:pPr marL="57150" lvl="1" indent="0">
              <a:spcBef>
                <a:spcPts val="1200"/>
              </a:spcBef>
              <a:buNone/>
            </a:pPr>
            <a:endParaRPr lang="en-AU" sz="2400"/>
          </a:p>
        </p:txBody>
      </p:sp>
    </p:spTree>
    <p:extLst>
      <p:ext uri="{BB962C8B-B14F-4D97-AF65-F5344CB8AC3E}">
        <p14:creationId xmlns:p14="http://schemas.microsoft.com/office/powerpoint/2010/main" val="135795690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591016" y="1969773"/>
            <a:ext cx="10136458" cy="4278992"/>
          </a:xfrm>
        </p:spPr>
        <p:txBody>
          <a:bodyPr>
            <a:normAutofit/>
          </a:bodyPr>
          <a:lstStyle/>
          <a:p>
            <a:pPr marL="57150" lvl="1" indent="0">
              <a:buNone/>
            </a:pPr>
            <a:r>
              <a:rPr lang="en-AU"/>
              <a:t>Click ‘Show permanently inactive users’ on the Manage Users screen</a:t>
            </a:r>
          </a:p>
          <a:p>
            <a:pPr marL="57150" lvl="1" indent="0">
              <a:buNone/>
            </a:pPr>
            <a:endParaRPr lang="en-AU"/>
          </a:p>
          <a:p>
            <a:pPr marL="57150" lvl="1" indent="0">
              <a:buNone/>
            </a:pPr>
            <a:endParaRPr lang="en-AU"/>
          </a:p>
          <a:p>
            <a:pPr marL="57150" lvl="1" indent="0">
              <a:buNone/>
            </a:pPr>
            <a:endParaRPr lang="en-AU"/>
          </a:p>
          <a:p>
            <a:pPr marL="57150" lvl="1" indent="0">
              <a:buNone/>
            </a:pPr>
            <a:endParaRPr lang="en-AU"/>
          </a:p>
          <a:p>
            <a:pPr marL="57150" lvl="1" indent="0">
              <a:buNone/>
            </a:pPr>
            <a:endParaRPr lang="en-AU"/>
          </a:p>
          <a:p>
            <a:pPr marL="57150" lvl="1" indent="0">
              <a:buNone/>
            </a:pPr>
            <a:endParaRPr lang="en-AU"/>
          </a:p>
          <a:p>
            <a:pPr marL="57150" lvl="1" indent="0">
              <a:buNone/>
            </a:pPr>
            <a:r>
              <a:rPr lang="en-AU"/>
              <a:t>Select the User ID you wish to reactivate and change ‘Permanently Inactive’ to ‘Active’, then click ‘Update user’</a:t>
            </a:r>
          </a:p>
        </p:txBody>
      </p:sp>
      <p:sp>
        <p:nvSpPr>
          <p:cNvPr id="6" name="Title 1">
            <a:extLst>
              <a:ext uri="{FF2B5EF4-FFF2-40B4-BE49-F238E27FC236}">
                <a16:creationId xmlns:a16="http://schemas.microsoft.com/office/drawing/2014/main" id="{7C7AFA96-F6B3-4DF7-B3BA-4E4EB44D9638}"/>
              </a:ext>
            </a:extLst>
          </p:cNvPr>
          <p:cNvSpPr>
            <a:spLocks noGrp="1"/>
          </p:cNvSpPr>
          <p:nvPr>
            <p:ph type="title"/>
          </p:nvPr>
        </p:nvSpPr>
        <p:spPr>
          <a:xfrm>
            <a:off x="713678" y="549276"/>
            <a:ext cx="9497122" cy="1008063"/>
          </a:xfrm>
        </p:spPr>
        <p:txBody>
          <a:bodyPr/>
          <a:lstStyle/>
          <a:p>
            <a:r>
              <a:rPr lang="en-AU"/>
              <a:t>Release 4.8</a:t>
            </a:r>
            <a:br>
              <a:rPr lang="en-AU"/>
            </a:br>
            <a:r>
              <a:rPr lang="en-AU" sz="2800"/>
              <a:t>How to Reactivate SPEAR User Accounts</a:t>
            </a:r>
          </a:p>
        </p:txBody>
      </p:sp>
      <p:pic>
        <p:nvPicPr>
          <p:cNvPr id="1026" name="Picture 2" descr="Image of SPEAR screen how to reactivate SPEAR user Accounts&#10;&#10;">
            <a:extLst>
              <a:ext uri="{FF2B5EF4-FFF2-40B4-BE49-F238E27FC236}">
                <a16:creationId xmlns:a16="http://schemas.microsoft.com/office/drawing/2014/main" id="{FAB3A0CE-4B09-40D4-B3E7-35FC7C163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420896"/>
            <a:ext cx="6947941" cy="20735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of SPEAR screen - SPEAR settings">
            <a:extLst>
              <a:ext uri="{FF2B5EF4-FFF2-40B4-BE49-F238E27FC236}">
                <a16:creationId xmlns:a16="http://schemas.microsoft.com/office/drawing/2014/main" id="{1E8C4888-3B78-4941-856E-1A76B6B2168A}"/>
              </a:ext>
            </a:extLst>
          </p:cNvPr>
          <p:cNvPicPr>
            <a:picLocks noChangeAspect="1"/>
          </p:cNvPicPr>
          <p:nvPr/>
        </p:nvPicPr>
        <p:blipFill>
          <a:blip r:embed="rId4"/>
          <a:stretch>
            <a:fillRect/>
          </a:stretch>
        </p:blipFill>
        <p:spPr>
          <a:xfrm>
            <a:off x="1981200" y="5506701"/>
            <a:ext cx="6947941" cy="1177870"/>
          </a:xfrm>
          <a:prstGeom prst="rect">
            <a:avLst/>
          </a:prstGeom>
        </p:spPr>
      </p:pic>
    </p:spTree>
    <p:extLst>
      <p:ext uri="{BB962C8B-B14F-4D97-AF65-F5344CB8AC3E}">
        <p14:creationId xmlns:p14="http://schemas.microsoft.com/office/powerpoint/2010/main" val="2667649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F532F-5A34-48DC-9442-A5941F6B1375}"/>
              </a:ext>
            </a:extLst>
          </p:cNvPr>
          <p:cNvSpPr>
            <a:spLocks noGrp="1"/>
          </p:cNvSpPr>
          <p:nvPr>
            <p:ph type="title"/>
          </p:nvPr>
        </p:nvSpPr>
        <p:spPr/>
        <p:txBody>
          <a:bodyPr/>
          <a:lstStyle/>
          <a:p>
            <a:r>
              <a:rPr lang="en-AU"/>
              <a:t>SPEAR Electronic </a:t>
            </a:r>
            <a:r>
              <a:rPr lang="en-AU" dirty="0" err="1"/>
              <a:t>Lodgment</a:t>
            </a:r>
            <a:r>
              <a:rPr lang="en-AU"/>
              <a:t> Network</a:t>
            </a:r>
          </a:p>
        </p:txBody>
      </p:sp>
      <p:sp>
        <p:nvSpPr>
          <p:cNvPr id="3" name="Content Placeholder 2">
            <a:extLst>
              <a:ext uri="{FF2B5EF4-FFF2-40B4-BE49-F238E27FC236}">
                <a16:creationId xmlns:a16="http://schemas.microsoft.com/office/drawing/2014/main" id="{AD8CD7BF-AF16-49A5-82D5-85373D371C45}"/>
              </a:ext>
            </a:extLst>
          </p:cNvPr>
          <p:cNvSpPr>
            <a:spLocks noGrp="1"/>
          </p:cNvSpPr>
          <p:nvPr>
            <p:ph idx="1"/>
          </p:nvPr>
        </p:nvSpPr>
        <p:spPr/>
        <p:txBody>
          <a:bodyPr/>
          <a:lstStyle/>
          <a:p>
            <a:pPr marL="0" indent="0">
              <a:buNone/>
            </a:pPr>
            <a:r>
              <a:rPr lang="en-AU" sz="2400" dirty="0"/>
              <a:t>Current lodging party user statistics:</a:t>
            </a:r>
          </a:p>
          <a:p>
            <a:r>
              <a:rPr lang="en-AU" sz="2400" dirty="0"/>
              <a:t>87 SPEAR ELN Subscribers</a:t>
            </a:r>
          </a:p>
          <a:p>
            <a:r>
              <a:rPr lang="en-AU" sz="2400" dirty="0"/>
              <a:t>100+ in the process of registering</a:t>
            </a:r>
          </a:p>
          <a:p>
            <a:endParaRPr lang="en-AU" sz="2400" dirty="0"/>
          </a:p>
          <a:p>
            <a:pPr marL="0" indent="0">
              <a:buNone/>
            </a:pPr>
            <a:r>
              <a:rPr lang="en-AU" sz="2400" dirty="0"/>
              <a:t>New SPEAR ELN Subscribers are being broadcast on SPEAR as they become active</a:t>
            </a:r>
          </a:p>
          <a:p>
            <a:r>
              <a:rPr lang="en-US" sz="2400" dirty="0"/>
              <a:t>A full list of SPEAR ELN subscribers can be found on the SPEAR website:- </a:t>
            </a:r>
            <a:br>
              <a:rPr lang="en-US" sz="2400" dirty="0"/>
            </a:br>
            <a:r>
              <a:rPr lang="en-US" sz="2000" dirty="0">
                <a:hlinkClick r:id="rId3"/>
              </a:rPr>
              <a:t>https://www.spear.land.vic.gov.au/spear/spearOrganisations/List.do</a:t>
            </a:r>
            <a:r>
              <a:rPr lang="en-US" sz="2000" dirty="0"/>
              <a:t> </a:t>
            </a:r>
            <a:endParaRPr lang="en-AU" sz="2000" dirty="0"/>
          </a:p>
          <a:p>
            <a:endParaRPr lang="en-AU" dirty="0"/>
          </a:p>
        </p:txBody>
      </p:sp>
    </p:spTree>
    <p:extLst>
      <p:ext uri="{BB962C8B-B14F-4D97-AF65-F5344CB8AC3E}">
        <p14:creationId xmlns:p14="http://schemas.microsoft.com/office/powerpoint/2010/main" val="231150830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2784" y="1927944"/>
            <a:ext cx="8065392" cy="900113"/>
          </a:xfrm>
        </p:spPr>
        <p:txBody>
          <a:bodyPr/>
          <a:lstStyle/>
          <a:p>
            <a:r>
              <a:rPr lang="en-AU"/>
              <a:t>Other Matters</a:t>
            </a:r>
          </a:p>
        </p:txBody>
      </p:sp>
      <p:sp>
        <p:nvSpPr>
          <p:cNvPr id="3" name="Subtitle 2"/>
          <p:cNvSpPr>
            <a:spLocks noGrp="1"/>
          </p:cNvSpPr>
          <p:nvPr>
            <p:ph type="subTitle" idx="1"/>
          </p:nvPr>
        </p:nvSpPr>
        <p:spPr/>
        <p:txBody>
          <a:bodyPr/>
          <a:lstStyle/>
          <a:p>
            <a:endParaRPr lang="en-AU"/>
          </a:p>
        </p:txBody>
      </p:sp>
    </p:spTree>
    <p:extLst>
      <p:ext uri="{BB962C8B-B14F-4D97-AF65-F5344CB8AC3E}">
        <p14:creationId xmlns:p14="http://schemas.microsoft.com/office/powerpoint/2010/main" val="70829242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6DC37-92A9-4949-BC87-0DD453FA50FE}"/>
              </a:ext>
            </a:extLst>
          </p:cNvPr>
          <p:cNvSpPr>
            <a:spLocks noGrp="1"/>
          </p:cNvSpPr>
          <p:nvPr>
            <p:ph type="title"/>
          </p:nvPr>
        </p:nvSpPr>
        <p:spPr/>
        <p:txBody>
          <a:bodyPr/>
          <a:lstStyle/>
          <a:p>
            <a:r>
              <a:rPr lang="en-AU"/>
              <a:t>Recruitment</a:t>
            </a:r>
          </a:p>
        </p:txBody>
      </p:sp>
      <p:sp>
        <p:nvSpPr>
          <p:cNvPr id="3" name="Content Placeholder 2">
            <a:extLst>
              <a:ext uri="{FF2B5EF4-FFF2-40B4-BE49-F238E27FC236}">
                <a16:creationId xmlns:a16="http://schemas.microsoft.com/office/drawing/2014/main" id="{8F71420B-DD9A-42C6-8195-5D4E153C5589}"/>
              </a:ext>
            </a:extLst>
          </p:cNvPr>
          <p:cNvSpPr>
            <a:spLocks noGrp="1"/>
          </p:cNvSpPr>
          <p:nvPr>
            <p:ph idx="1"/>
          </p:nvPr>
        </p:nvSpPr>
        <p:spPr/>
        <p:txBody>
          <a:bodyPr/>
          <a:lstStyle/>
          <a:p>
            <a:pPr marL="0" indent="0">
              <a:buNone/>
            </a:pPr>
            <a:r>
              <a:rPr lang="en-AU" sz="2400"/>
              <a:t>The SPEAR Service Desk has been expanded with two new additional Project Officers</a:t>
            </a:r>
          </a:p>
          <a:p>
            <a:r>
              <a:rPr lang="en-AU" sz="2400"/>
              <a:t>Ongoing support of all SPEAR users</a:t>
            </a:r>
          </a:p>
          <a:p>
            <a:r>
              <a:rPr lang="en-AU" sz="2400"/>
              <a:t>Supporting surveyors with the additional application types</a:t>
            </a:r>
          </a:p>
          <a:p>
            <a:r>
              <a:rPr lang="en-AU" sz="2400"/>
              <a:t>Signing up and training of lodging parties</a:t>
            </a:r>
          </a:p>
          <a:p>
            <a:r>
              <a:rPr lang="en-AU" sz="2400"/>
              <a:t>Supporting lodging parties in the use of SPEAR  </a:t>
            </a:r>
          </a:p>
          <a:p>
            <a:r>
              <a:rPr lang="en-AU" sz="2400"/>
              <a:t>Supporting surveyors with ePlan creation issues</a:t>
            </a:r>
          </a:p>
          <a:p>
            <a:r>
              <a:rPr lang="en-AU" sz="2400"/>
              <a:t>Continue our SPEAR and ePlan Engagement programs</a:t>
            </a:r>
          </a:p>
        </p:txBody>
      </p:sp>
    </p:spTree>
    <p:extLst>
      <p:ext uri="{BB962C8B-B14F-4D97-AF65-F5344CB8AC3E}">
        <p14:creationId xmlns:p14="http://schemas.microsoft.com/office/powerpoint/2010/main" val="77969727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Reminder:  Nominate lodging method</a:t>
            </a:r>
          </a:p>
        </p:txBody>
      </p:sp>
      <p:sp>
        <p:nvSpPr>
          <p:cNvPr id="3" name="Content Placeholder 2"/>
          <p:cNvSpPr>
            <a:spLocks noGrp="1"/>
          </p:cNvSpPr>
          <p:nvPr>
            <p:ph idx="1"/>
          </p:nvPr>
        </p:nvSpPr>
        <p:spPr/>
        <p:txBody>
          <a:bodyPr/>
          <a:lstStyle/>
          <a:p>
            <a:pPr marL="0" indent="0">
              <a:buNone/>
            </a:pPr>
            <a:r>
              <a:rPr lang="en-AU"/>
              <a:t>Applicant Contacts can nominate a lodging party at any time between the application being submitted to council and released for lodgment</a:t>
            </a:r>
          </a:p>
          <a:p>
            <a:pPr marL="0" indent="0">
              <a:buNone/>
            </a:pPr>
            <a:endParaRPr lang="en-AU"/>
          </a:p>
          <a:p>
            <a:pPr marL="0" indent="0">
              <a:spcBef>
                <a:spcPts val="1200"/>
              </a:spcBef>
              <a:buNone/>
            </a:pPr>
            <a:r>
              <a:rPr lang="en-AU"/>
              <a:t>Applications previously nominated in paper may be modified to be a SPEAR electronic lodgment, prior to release for lodgment</a:t>
            </a:r>
          </a:p>
        </p:txBody>
      </p:sp>
    </p:spTree>
    <p:extLst>
      <p:ext uri="{BB962C8B-B14F-4D97-AF65-F5344CB8AC3E}">
        <p14:creationId xmlns:p14="http://schemas.microsoft.com/office/powerpoint/2010/main" val="199011587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Reminder:  Nominate lodging method</a:t>
            </a:r>
          </a:p>
        </p:txBody>
      </p:sp>
      <p:sp>
        <p:nvSpPr>
          <p:cNvPr id="6" name="Content Placeholder 2" descr="Image of SPEAR screen - Nominate Lodging Method">
            <a:extLst>
              <a:ext uri="{FF2B5EF4-FFF2-40B4-BE49-F238E27FC236}">
                <a16:creationId xmlns:a16="http://schemas.microsoft.com/office/drawing/2014/main" id="{FC65A6BE-2F81-469A-82C8-5D586775037F}"/>
              </a:ext>
            </a:extLst>
          </p:cNvPr>
          <p:cNvSpPr>
            <a:spLocks noGrp="1"/>
          </p:cNvSpPr>
          <p:nvPr>
            <p:ph idx="1"/>
          </p:nvPr>
        </p:nvSpPr>
        <p:spPr>
          <a:xfrm>
            <a:off x="1509250" y="2135189"/>
            <a:ext cx="8558011" cy="3990975"/>
          </a:xfrm>
        </p:spPr>
        <p:txBody>
          <a:bodyPr/>
          <a:lstStyle/>
          <a:p>
            <a:pPr marL="457200" lvl="1" indent="0">
              <a:spcAft>
                <a:spcPts val="600"/>
              </a:spcAft>
              <a:buNone/>
            </a:pPr>
            <a:endParaRPr lang="en-AU" sz="2800"/>
          </a:p>
          <a:p>
            <a:pPr marL="457200" lvl="1" indent="0">
              <a:spcAft>
                <a:spcPts val="600"/>
              </a:spcAft>
              <a:buNone/>
            </a:pPr>
            <a:endParaRPr lang="en-AU" sz="2800"/>
          </a:p>
          <a:p>
            <a:pPr marL="457200" lvl="1" indent="0">
              <a:spcAft>
                <a:spcPts val="600"/>
              </a:spcAft>
              <a:buNone/>
            </a:pPr>
            <a:endParaRPr lang="en-AU" sz="2800"/>
          </a:p>
          <a:p>
            <a:pPr marL="457200" lvl="1" indent="0">
              <a:spcAft>
                <a:spcPts val="600"/>
              </a:spcAft>
              <a:buNone/>
            </a:pPr>
            <a:endParaRPr lang="en-AU" sz="2800"/>
          </a:p>
          <a:p>
            <a:pPr marL="457200" lvl="1" indent="0">
              <a:spcAft>
                <a:spcPts val="600"/>
              </a:spcAft>
              <a:buNone/>
            </a:pPr>
            <a:endParaRPr lang="en-AU" sz="2800"/>
          </a:p>
          <a:p>
            <a:pPr marL="457200" lvl="1" indent="0">
              <a:spcAft>
                <a:spcPts val="600"/>
              </a:spcAft>
              <a:buNone/>
            </a:pPr>
            <a:br>
              <a:rPr lang="en-AU" sz="2800"/>
            </a:br>
            <a:endParaRPr lang="en-AU" sz="2800"/>
          </a:p>
        </p:txBody>
      </p:sp>
      <p:sp>
        <p:nvSpPr>
          <p:cNvPr id="8" name="Content Placeholder 2">
            <a:extLst>
              <a:ext uri="{FF2B5EF4-FFF2-40B4-BE49-F238E27FC236}">
                <a16:creationId xmlns:a16="http://schemas.microsoft.com/office/drawing/2014/main" id="{7E88A2B0-B469-419B-A997-E6773ED2972D}"/>
              </a:ext>
            </a:extLst>
          </p:cNvPr>
          <p:cNvSpPr txBox="1">
            <a:spLocks/>
          </p:cNvSpPr>
          <p:nvPr/>
        </p:nvSpPr>
        <p:spPr bwMode="auto">
          <a:xfrm>
            <a:off x="609599" y="2317749"/>
            <a:ext cx="10374351"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404040"/>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Char char="–"/>
              <a:defRPr sz="2000">
                <a:solidFill>
                  <a:srgbClr val="404040"/>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Char char="•"/>
              <a:defRPr sz="2000">
                <a:solidFill>
                  <a:srgbClr val="404040"/>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Char char="–"/>
              <a:defRPr sz="2000">
                <a:solidFill>
                  <a:srgbClr val="404040"/>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Char char="»"/>
              <a:defRPr sz="2000">
                <a:solidFill>
                  <a:srgbClr val="404040"/>
                </a:solidFill>
                <a:latin typeface="Verdana" pitchFamily="34" charset="0"/>
                <a:ea typeface="Verdana" pitchFamily="34" charset="0"/>
                <a:cs typeface="Verdana" pitchFamily="34" charset="0"/>
              </a:defRPr>
            </a:lvl5pPr>
            <a:lvl6pPr marL="2514600" indent="-228600" algn="l" rtl="0" fontAlgn="base">
              <a:spcBef>
                <a:spcPct val="20000"/>
              </a:spcBef>
              <a:spcAft>
                <a:spcPct val="0"/>
              </a:spcAft>
              <a:buChar char="»"/>
              <a:defRPr sz="2000">
                <a:solidFill>
                  <a:srgbClr val="404040"/>
                </a:solidFill>
                <a:latin typeface="+mn-lt"/>
              </a:defRPr>
            </a:lvl6pPr>
            <a:lvl7pPr marL="2971800" indent="-228600" algn="l" rtl="0" fontAlgn="base">
              <a:spcBef>
                <a:spcPct val="20000"/>
              </a:spcBef>
              <a:spcAft>
                <a:spcPct val="0"/>
              </a:spcAft>
              <a:buChar char="»"/>
              <a:defRPr sz="2000">
                <a:solidFill>
                  <a:srgbClr val="404040"/>
                </a:solidFill>
                <a:latin typeface="+mn-lt"/>
              </a:defRPr>
            </a:lvl7pPr>
            <a:lvl8pPr marL="3429000" indent="-228600" algn="l" rtl="0" fontAlgn="base">
              <a:spcBef>
                <a:spcPct val="20000"/>
              </a:spcBef>
              <a:spcAft>
                <a:spcPct val="0"/>
              </a:spcAft>
              <a:buChar char="»"/>
              <a:defRPr sz="2000">
                <a:solidFill>
                  <a:srgbClr val="404040"/>
                </a:solidFill>
                <a:latin typeface="+mn-lt"/>
              </a:defRPr>
            </a:lvl8pPr>
            <a:lvl9pPr marL="3886200" indent="-228600" algn="l" rtl="0" fontAlgn="base">
              <a:spcBef>
                <a:spcPct val="20000"/>
              </a:spcBef>
              <a:spcAft>
                <a:spcPct val="0"/>
              </a:spcAft>
              <a:buChar char="»"/>
              <a:defRPr sz="2000">
                <a:solidFill>
                  <a:srgbClr val="404040"/>
                </a:solidFill>
                <a:latin typeface="+mn-lt"/>
              </a:defRPr>
            </a:lvl9pPr>
          </a:lstStyle>
          <a:p>
            <a:r>
              <a:rPr lang="en-AU" dirty="0"/>
              <a:t>Select lodgment via SPEAR and begin typing the name of the lodging party</a:t>
            </a:r>
          </a:p>
          <a:p>
            <a:endParaRPr lang="en-AU" sz="800" dirty="0"/>
          </a:p>
          <a:p>
            <a:pPr>
              <a:spcBef>
                <a:spcPts val="1200"/>
              </a:spcBef>
            </a:pPr>
            <a:r>
              <a:rPr lang="en-AU" dirty="0"/>
              <a:t>If there are no matches then select paper </a:t>
            </a:r>
          </a:p>
        </p:txBody>
      </p:sp>
      <p:pic>
        <p:nvPicPr>
          <p:cNvPr id="3" name="Picture 2" descr="Image of SPEAR screen - nominate lodging method">
            <a:extLst>
              <a:ext uri="{FF2B5EF4-FFF2-40B4-BE49-F238E27FC236}">
                <a16:creationId xmlns:a16="http://schemas.microsoft.com/office/drawing/2014/main" id="{81E17AE1-DDB8-4356-BD00-5FF02DBCFD75}"/>
              </a:ext>
            </a:extLst>
          </p:cNvPr>
          <p:cNvPicPr>
            <a:picLocks noChangeAspect="1"/>
          </p:cNvPicPr>
          <p:nvPr/>
        </p:nvPicPr>
        <p:blipFill rotWithShape="1">
          <a:blip r:embed="rId3"/>
          <a:srcRect b="3868"/>
          <a:stretch/>
        </p:blipFill>
        <p:spPr>
          <a:xfrm>
            <a:off x="2590800" y="4237041"/>
            <a:ext cx="7010400" cy="2381474"/>
          </a:xfrm>
          <a:prstGeom prst="rect">
            <a:avLst/>
          </a:prstGeom>
          <a:ln>
            <a:solidFill>
              <a:srgbClr val="00A9E2"/>
            </a:solidFill>
          </a:ln>
        </p:spPr>
      </p:pic>
    </p:spTree>
    <p:extLst>
      <p:ext uri="{BB962C8B-B14F-4D97-AF65-F5344CB8AC3E}">
        <p14:creationId xmlns:p14="http://schemas.microsoft.com/office/powerpoint/2010/main" val="241796309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Reminder:  Nominate lodging method</a:t>
            </a:r>
          </a:p>
        </p:txBody>
      </p:sp>
      <p:sp>
        <p:nvSpPr>
          <p:cNvPr id="3" name="Content Placeholder 2"/>
          <p:cNvSpPr>
            <a:spLocks noGrp="1"/>
          </p:cNvSpPr>
          <p:nvPr>
            <p:ph idx="1"/>
          </p:nvPr>
        </p:nvSpPr>
        <p:spPr>
          <a:xfrm>
            <a:off x="609600" y="2317751"/>
            <a:ext cx="10972799" cy="3990975"/>
          </a:xfrm>
        </p:spPr>
        <p:txBody>
          <a:bodyPr/>
          <a:lstStyle/>
          <a:p>
            <a:pPr marL="0" indent="0" algn="ctr">
              <a:buNone/>
            </a:pPr>
            <a:r>
              <a:rPr lang="en-AU" sz="7200" dirty="0">
                <a:solidFill>
                  <a:srgbClr val="00A9E2"/>
                </a:solidFill>
                <a:latin typeface="Rage Italic" panose="03070502040507070304" pitchFamily="66" charset="0"/>
              </a:rPr>
              <a:t>Thank you</a:t>
            </a:r>
          </a:p>
          <a:p>
            <a:pPr marL="0" indent="0">
              <a:buNone/>
            </a:pPr>
            <a:r>
              <a:rPr lang="en-AU" sz="2400" dirty="0"/>
              <a:t>Thank you to all the Applicant Contact firms who have promptly responded to our requests to change their paper nominations to electronic lodgments  </a:t>
            </a:r>
          </a:p>
          <a:p>
            <a:pPr marL="0" indent="0">
              <a:buNone/>
            </a:pPr>
            <a:endParaRPr lang="en-AU" sz="2400" dirty="0"/>
          </a:p>
          <a:p>
            <a:pPr marL="0" indent="0">
              <a:buNone/>
            </a:pPr>
            <a:r>
              <a:rPr lang="en-AU" sz="2400" dirty="0"/>
              <a:t>This has been an important aspect of our ELN training, and provides for more relevant training when lodging parties are able to deal with real examples</a:t>
            </a:r>
          </a:p>
        </p:txBody>
      </p:sp>
    </p:spTree>
    <p:extLst>
      <p:ext uri="{BB962C8B-B14F-4D97-AF65-F5344CB8AC3E}">
        <p14:creationId xmlns:p14="http://schemas.microsoft.com/office/powerpoint/2010/main" val="97036603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Changes to the Form 13 and Supplementary Abstract of Field Records </a:t>
            </a:r>
          </a:p>
        </p:txBody>
      </p:sp>
      <p:sp>
        <p:nvSpPr>
          <p:cNvPr id="3" name="Text Placeholder 2"/>
          <p:cNvSpPr>
            <a:spLocks noGrp="1"/>
          </p:cNvSpPr>
          <p:nvPr>
            <p:ph idx="1"/>
          </p:nvPr>
        </p:nvSpPr>
        <p:spPr/>
        <p:txBody>
          <a:bodyPr>
            <a:noAutofit/>
          </a:bodyPr>
          <a:lstStyle/>
          <a:p>
            <a:pPr marL="0" indent="0">
              <a:buNone/>
            </a:pPr>
            <a:r>
              <a:rPr lang="en-AU" sz="2400"/>
              <a:t>In May 2018, SPEAR consolidated the Form 13 – Advice by Licensed Surveyor and Supplementary Abstract of Field Records (SAFR) Declaration into a single Form 13 and SAFR Declaration</a:t>
            </a:r>
          </a:p>
          <a:p>
            <a:pPr marL="0" indent="0">
              <a:buNone/>
            </a:pPr>
            <a:endParaRPr lang="en-AU" sz="2400"/>
          </a:p>
          <a:p>
            <a:pPr marL="0" indent="0">
              <a:buNone/>
            </a:pPr>
            <a:r>
              <a:rPr lang="en-AU" sz="2400"/>
              <a:t>Further to this change and following user feedback, SPEAR has altered the parameters around when the document is available and when the mandatory action is presented to Applicant Contacts</a:t>
            </a:r>
          </a:p>
        </p:txBody>
      </p:sp>
    </p:spTree>
    <p:extLst>
      <p:ext uri="{BB962C8B-B14F-4D97-AF65-F5344CB8AC3E}">
        <p14:creationId xmlns:p14="http://schemas.microsoft.com/office/powerpoint/2010/main" val="262144558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Changes to the Form 13 and Supplementary Abstract of Field Records </a:t>
            </a:r>
          </a:p>
        </p:txBody>
      </p:sp>
      <p:sp>
        <p:nvSpPr>
          <p:cNvPr id="3" name="Text Placeholder 2"/>
          <p:cNvSpPr>
            <a:spLocks noGrp="1"/>
          </p:cNvSpPr>
          <p:nvPr>
            <p:ph idx="1"/>
          </p:nvPr>
        </p:nvSpPr>
        <p:spPr/>
        <p:txBody>
          <a:bodyPr>
            <a:noAutofit/>
          </a:bodyPr>
          <a:lstStyle/>
          <a:p>
            <a:pPr marL="0" indent="0">
              <a:buNone/>
            </a:pPr>
            <a:r>
              <a:rPr lang="en-AU" sz="2400"/>
              <a:t>To allow the Responsible Authority to issue the SOC, one of the following options must be completed:</a:t>
            </a:r>
          </a:p>
          <a:p>
            <a:endParaRPr lang="en-AU" sz="800"/>
          </a:p>
          <a:p>
            <a:pPr marL="457200" indent="-457200">
              <a:buFont typeface="+mj-lt"/>
              <a:buAutoNum type="arabicPeriod"/>
            </a:pPr>
            <a:r>
              <a:rPr lang="en-AU" sz="2000"/>
              <a:t>Mandatory Action to ‘Add Form 13 and SAFR Declaration’:</a:t>
            </a:r>
            <a:br>
              <a:rPr lang="en-AU" sz="2000"/>
            </a:br>
            <a:r>
              <a:rPr lang="en-AU" sz="2000"/>
              <a:t>This action becomes available when the status of an application reaches ‘SOC Decision Pending’</a:t>
            </a:r>
            <a:br>
              <a:rPr lang="en-AU" sz="2000"/>
            </a:br>
            <a:endParaRPr lang="en-AU" sz="800"/>
          </a:p>
          <a:p>
            <a:pPr marL="457200" indent="-457200">
              <a:buFont typeface="+mj-lt"/>
              <a:buAutoNum type="arabicPeriod"/>
            </a:pPr>
            <a:r>
              <a:rPr lang="en-AU" sz="2000"/>
              <a:t>Other Actions:</a:t>
            </a:r>
            <a:br>
              <a:rPr lang="en-AU" sz="2000"/>
            </a:br>
            <a:r>
              <a:rPr lang="en-AU" sz="2000"/>
              <a:t> Applicant Contacts can use the other actions drop-down list to supply the Form 13 and SAFR Declaration at any time</a:t>
            </a:r>
            <a:br>
              <a:rPr lang="en-AU" sz="2000"/>
            </a:br>
            <a:endParaRPr lang="en-AU" sz="800"/>
          </a:p>
          <a:p>
            <a:pPr marL="457200" indent="-457200">
              <a:buFont typeface="+mj-lt"/>
              <a:buAutoNum type="arabicPeriod"/>
            </a:pPr>
            <a:r>
              <a:rPr lang="en-AU" sz="2000"/>
              <a:t>Defer Form 13 and SAFR Declaration:</a:t>
            </a:r>
            <a:br>
              <a:rPr lang="en-AU" sz="2000"/>
            </a:br>
            <a:r>
              <a:rPr lang="en-AU" sz="2000"/>
              <a:t>Applicant Contacts can defer supplying the Form 13 and SAFR Declaration if works are required and not yet completed </a:t>
            </a:r>
          </a:p>
          <a:p>
            <a:pPr marL="457200" lvl="1" indent="0">
              <a:buNone/>
            </a:pPr>
            <a:endParaRPr lang="en-AU" sz="2200"/>
          </a:p>
        </p:txBody>
      </p:sp>
    </p:spTree>
    <p:extLst>
      <p:ext uri="{BB962C8B-B14F-4D97-AF65-F5344CB8AC3E}">
        <p14:creationId xmlns:p14="http://schemas.microsoft.com/office/powerpoint/2010/main" val="123309330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37356-7F32-44FC-BDE6-989F1D0C2D95}"/>
              </a:ext>
            </a:extLst>
          </p:cNvPr>
          <p:cNvSpPr>
            <a:spLocks noGrp="1"/>
          </p:cNvSpPr>
          <p:nvPr>
            <p:ph type="title"/>
          </p:nvPr>
        </p:nvSpPr>
        <p:spPr/>
        <p:txBody>
          <a:bodyPr/>
          <a:lstStyle/>
          <a:p>
            <a:r>
              <a:rPr lang="en-AU"/>
              <a:t>Importing permit conditions</a:t>
            </a:r>
          </a:p>
        </p:txBody>
      </p:sp>
      <p:sp>
        <p:nvSpPr>
          <p:cNvPr id="3" name="Content Placeholder 2">
            <a:extLst>
              <a:ext uri="{FF2B5EF4-FFF2-40B4-BE49-F238E27FC236}">
                <a16:creationId xmlns:a16="http://schemas.microsoft.com/office/drawing/2014/main" id="{9FDD612B-D8C3-44B8-8FE7-2FD50FB147E7}"/>
              </a:ext>
            </a:extLst>
          </p:cNvPr>
          <p:cNvSpPr>
            <a:spLocks noGrp="1"/>
          </p:cNvSpPr>
          <p:nvPr>
            <p:ph idx="1"/>
          </p:nvPr>
        </p:nvSpPr>
        <p:spPr/>
        <p:txBody>
          <a:bodyPr/>
          <a:lstStyle/>
          <a:p>
            <a:r>
              <a:rPr lang="en-AU"/>
              <a:t>SPEAR met with a number of growth area councils to discuss how to streamline the manage conditions process</a:t>
            </a:r>
          </a:p>
          <a:p>
            <a:r>
              <a:rPr lang="en-AU"/>
              <a:t>A grant has been provided to growth area councils by the VPA to assist with this</a:t>
            </a:r>
          </a:p>
          <a:p>
            <a:r>
              <a:rPr lang="en-AU"/>
              <a:t>A number of options were workshopped with the SPEAR team </a:t>
            </a:r>
          </a:p>
          <a:p>
            <a:r>
              <a:rPr lang="en-AU"/>
              <a:t>Solution needs to be practical for councils and fit into SPEAR model</a:t>
            </a:r>
          </a:p>
          <a:p>
            <a:endParaRPr lang="en-AU"/>
          </a:p>
        </p:txBody>
      </p:sp>
    </p:spTree>
    <p:extLst>
      <p:ext uri="{BB962C8B-B14F-4D97-AF65-F5344CB8AC3E}">
        <p14:creationId xmlns:p14="http://schemas.microsoft.com/office/powerpoint/2010/main" val="252000468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37356-7F32-44FC-BDE6-989F1D0C2D95}"/>
              </a:ext>
            </a:extLst>
          </p:cNvPr>
          <p:cNvSpPr>
            <a:spLocks noGrp="1"/>
          </p:cNvSpPr>
          <p:nvPr>
            <p:ph type="title"/>
          </p:nvPr>
        </p:nvSpPr>
        <p:spPr/>
        <p:txBody>
          <a:bodyPr/>
          <a:lstStyle/>
          <a:p>
            <a:r>
              <a:rPr lang="en-AU"/>
              <a:t>Importing permit conditions</a:t>
            </a:r>
          </a:p>
        </p:txBody>
      </p:sp>
      <p:sp>
        <p:nvSpPr>
          <p:cNvPr id="3" name="Content Placeholder 2">
            <a:extLst>
              <a:ext uri="{FF2B5EF4-FFF2-40B4-BE49-F238E27FC236}">
                <a16:creationId xmlns:a16="http://schemas.microsoft.com/office/drawing/2014/main" id="{9FDD612B-D8C3-44B8-8FE7-2FD50FB147E7}"/>
              </a:ext>
            </a:extLst>
          </p:cNvPr>
          <p:cNvSpPr>
            <a:spLocks noGrp="1"/>
          </p:cNvSpPr>
          <p:nvPr>
            <p:ph idx="1"/>
          </p:nvPr>
        </p:nvSpPr>
        <p:spPr/>
        <p:txBody>
          <a:bodyPr/>
          <a:lstStyle/>
          <a:p>
            <a:r>
              <a:rPr lang="en-AU"/>
              <a:t>Councils investigating excel template (or word macro) for planning permits </a:t>
            </a:r>
          </a:p>
          <a:p>
            <a:r>
              <a:rPr lang="en-AU"/>
              <a:t>PE1581 – SPEAR to support new excel template to import conditions for:</a:t>
            </a:r>
          </a:p>
          <a:p>
            <a:pPr lvl="1"/>
            <a:r>
              <a:rPr lang="en-AU" sz="2400"/>
              <a:t>generating a planning permit, and/or</a:t>
            </a:r>
          </a:p>
          <a:p>
            <a:pPr lvl="1"/>
            <a:r>
              <a:rPr lang="en-AU" sz="2400"/>
              <a:t>creating a manage conditions document</a:t>
            </a:r>
          </a:p>
          <a:p>
            <a:r>
              <a:rPr lang="en-AU"/>
              <a:t>SPEAR to wait for advice from growth area councils before scheduling this change </a:t>
            </a:r>
          </a:p>
        </p:txBody>
      </p:sp>
    </p:spTree>
    <p:extLst>
      <p:ext uri="{BB962C8B-B14F-4D97-AF65-F5344CB8AC3E}">
        <p14:creationId xmlns:p14="http://schemas.microsoft.com/office/powerpoint/2010/main" val="164589203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46616-F264-43EF-97DA-088852BFEC90}"/>
              </a:ext>
            </a:extLst>
          </p:cNvPr>
          <p:cNvSpPr>
            <a:spLocks noGrp="1"/>
          </p:cNvSpPr>
          <p:nvPr>
            <p:ph type="title"/>
          </p:nvPr>
        </p:nvSpPr>
        <p:spPr/>
        <p:txBody>
          <a:bodyPr/>
          <a:lstStyle/>
          <a:p>
            <a:r>
              <a:rPr lang="en-AU"/>
              <a:t>LASSI - SPEAR</a:t>
            </a:r>
          </a:p>
        </p:txBody>
      </p:sp>
      <p:sp>
        <p:nvSpPr>
          <p:cNvPr id="3" name="Content Placeholder 2">
            <a:extLst>
              <a:ext uri="{FF2B5EF4-FFF2-40B4-BE49-F238E27FC236}">
                <a16:creationId xmlns:a16="http://schemas.microsoft.com/office/drawing/2014/main" id="{F8795E3A-6FCE-4D5E-BBCA-919D9FEC3B47}"/>
              </a:ext>
            </a:extLst>
          </p:cNvPr>
          <p:cNvSpPr>
            <a:spLocks noGrp="1"/>
          </p:cNvSpPr>
          <p:nvPr>
            <p:ph idx="1"/>
          </p:nvPr>
        </p:nvSpPr>
        <p:spPr/>
        <p:txBody>
          <a:bodyPr/>
          <a:lstStyle/>
          <a:p>
            <a:pPr marL="0" indent="0">
              <a:buNone/>
            </a:pPr>
            <a:r>
              <a:rPr lang="en-AU"/>
              <a:t>Late last year, a survey labels related issue in LASSI was identified:</a:t>
            </a:r>
          </a:p>
          <a:p>
            <a:pPr marL="0" indent="0">
              <a:buNone/>
            </a:pPr>
            <a:endParaRPr lang="en-AU" sz="800"/>
          </a:p>
          <a:p>
            <a:pPr lvl="1"/>
            <a:r>
              <a:rPr lang="en-AU" sz="2200"/>
              <a:t>Only survey labels that met a certain criteria were being displayed in LASSI-SPEAR</a:t>
            </a:r>
          </a:p>
          <a:p>
            <a:pPr marL="0" indent="0">
              <a:buNone/>
            </a:pPr>
            <a:endParaRPr lang="en-AU" sz="800"/>
          </a:p>
          <a:p>
            <a:pPr marL="0" indent="0">
              <a:buNone/>
            </a:pPr>
            <a:endParaRPr lang="en-AU" sz="800"/>
          </a:p>
          <a:p>
            <a:pPr marL="0" indent="0">
              <a:buNone/>
            </a:pPr>
            <a:r>
              <a:rPr lang="en-AU"/>
              <a:t>This was resolved in December 2018 with a configuration change was made to LASSI-SPEAR to display and retrieve </a:t>
            </a:r>
            <a:r>
              <a:rPr lang="en-AU" b="1"/>
              <a:t>all</a:t>
            </a:r>
            <a:r>
              <a:rPr lang="en-AU"/>
              <a:t> survey labels and their associated documents</a:t>
            </a:r>
          </a:p>
        </p:txBody>
      </p:sp>
    </p:spTree>
    <p:extLst>
      <p:ext uri="{BB962C8B-B14F-4D97-AF65-F5344CB8AC3E}">
        <p14:creationId xmlns:p14="http://schemas.microsoft.com/office/powerpoint/2010/main" val="2076644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0F862-B6C2-4AC8-B888-0AD9D6234846}"/>
              </a:ext>
            </a:extLst>
          </p:cNvPr>
          <p:cNvSpPr>
            <a:spLocks noGrp="1"/>
          </p:cNvSpPr>
          <p:nvPr>
            <p:ph type="title"/>
          </p:nvPr>
        </p:nvSpPr>
        <p:spPr/>
        <p:txBody>
          <a:bodyPr/>
          <a:lstStyle/>
          <a:p>
            <a:r>
              <a:rPr lang="en-AU"/>
              <a:t>SPEAR Electronic </a:t>
            </a:r>
            <a:r>
              <a:rPr lang="en-AU" dirty="0" err="1"/>
              <a:t>Lodgment</a:t>
            </a:r>
            <a:r>
              <a:rPr lang="en-AU"/>
              <a:t> Network</a:t>
            </a:r>
          </a:p>
        </p:txBody>
      </p:sp>
      <p:sp>
        <p:nvSpPr>
          <p:cNvPr id="3" name="Content Placeholder 2">
            <a:extLst>
              <a:ext uri="{FF2B5EF4-FFF2-40B4-BE49-F238E27FC236}">
                <a16:creationId xmlns:a16="http://schemas.microsoft.com/office/drawing/2014/main" id="{94716F8B-84E5-4C57-BB07-D3179EC40BB3}"/>
              </a:ext>
            </a:extLst>
          </p:cNvPr>
          <p:cNvSpPr>
            <a:spLocks noGrp="1"/>
          </p:cNvSpPr>
          <p:nvPr>
            <p:ph idx="1"/>
          </p:nvPr>
        </p:nvSpPr>
        <p:spPr/>
        <p:txBody>
          <a:bodyPr/>
          <a:lstStyle/>
          <a:p>
            <a:pPr marL="0" indent="0">
              <a:buNone/>
            </a:pPr>
            <a:r>
              <a:rPr lang="en-AU"/>
              <a:t>Future process changes:</a:t>
            </a:r>
          </a:p>
          <a:p>
            <a:r>
              <a:rPr lang="en-AU"/>
              <a:t>External provider to provide VOI services for director/s or partners signing up to the SPEAR ELN</a:t>
            </a:r>
          </a:p>
          <a:p>
            <a:r>
              <a:rPr lang="en-AU"/>
              <a:t>Skype training and remote digital certificate installation</a:t>
            </a:r>
          </a:p>
          <a:p>
            <a:endParaRPr lang="en-AU"/>
          </a:p>
        </p:txBody>
      </p:sp>
    </p:spTree>
    <p:extLst>
      <p:ext uri="{BB962C8B-B14F-4D97-AF65-F5344CB8AC3E}">
        <p14:creationId xmlns:p14="http://schemas.microsoft.com/office/powerpoint/2010/main" val="164385458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65DAA-DB39-42A6-826F-623F1C175D6D}"/>
              </a:ext>
            </a:extLst>
          </p:cNvPr>
          <p:cNvSpPr>
            <a:spLocks noGrp="1"/>
          </p:cNvSpPr>
          <p:nvPr>
            <p:ph type="title"/>
          </p:nvPr>
        </p:nvSpPr>
        <p:spPr/>
        <p:txBody>
          <a:bodyPr/>
          <a:lstStyle/>
          <a:p>
            <a:r>
              <a:rPr lang="en-AU"/>
              <a:t>New Java Licensing Agreement</a:t>
            </a:r>
            <a:br>
              <a:rPr lang="en-AU"/>
            </a:br>
            <a:r>
              <a:rPr lang="en-AU" sz="2800"/>
              <a:t>Reminder to Signing Users</a:t>
            </a:r>
          </a:p>
        </p:txBody>
      </p:sp>
      <p:sp>
        <p:nvSpPr>
          <p:cNvPr id="3" name="Content Placeholder 2">
            <a:extLst>
              <a:ext uri="{FF2B5EF4-FFF2-40B4-BE49-F238E27FC236}">
                <a16:creationId xmlns:a16="http://schemas.microsoft.com/office/drawing/2014/main" id="{2D6C4C5A-8BB4-4B15-8AF5-6FD752520989}"/>
              </a:ext>
            </a:extLst>
          </p:cNvPr>
          <p:cNvSpPr>
            <a:spLocks noGrp="1"/>
          </p:cNvSpPr>
          <p:nvPr>
            <p:ph idx="1"/>
          </p:nvPr>
        </p:nvSpPr>
        <p:spPr/>
        <p:txBody>
          <a:bodyPr/>
          <a:lstStyle/>
          <a:p>
            <a:r>
              <a:rPr lang="en-AU"/>
              <a:t>All signing users require Java to be installed on their computers to enable digital signing</a:t>
            </a:r>
          </a:p>
          <a:p>
            <a:r>
              <a:rPr lang="en-AU"/>
              <a:t>Java Version 8, Update 201 is free for commercial use </a:t>
            </a:r>
          </a:p>
          <a:p>
            <a:endParaRPr lang="en-AU" sz="800"/>
          </a:p>
          <a:p>
            <a:r>
              <a:rPr lang="en-AU"/>
              <a:t>The next version, released on 16 April 2019 </a:t>
            </a:r>
            <a:r>
              <a:rPr lang="en-AU" b="1"/>
              <a:t>requires commercial users to pay a subscription fee</a:t>
            </a:r>
          </a:p>
        </p:txBody>
      </p:sp>
    </p:spTree>
    <p:extLst>
      <p:ext uri="{BB962C8B-B14F-4D97-AF65-F5344CB8AC3E}">
        <p14:creationId xmlns:p14="http://schemas.microsoft.com/office/powerpoint/2010/main" val="425423322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CFF41F-AA76-477D-9CCD-FF2A4F7387CC}"/>
              </a:ext>
            </a:extLst>
          </p:cNvPr>
          <p:cNvSpPr>
            <a:spLocks noGrp="1"/>
          </p:cNvSpPr>
          <p:nvPr>
            <p:ph idx="1"/>
          </p:nvPr>
        </p:nvSpPr>
        <p:spPr/>
        <p:txBody>
          <a:bodyPr/>
          <a:lstStyle/>
          <a:p>
            <a:r>
              <a:rPr lang="en-AU"/>
              <a:t>SPEAR is planning to implement an alternative to JAVA in the next 12 months.  Until then, SPEAR signing users can either:</a:t>
            </a:r>
          </a:p>
          <a:p>
            <a:pPr lvl="1"/>
            <a:r>
              <a:rPr lang="en-AU" sz="2200"/>
              <a:t>Continue using Java Version 8, Update 201, free of charge, without any updates or bug fixes</a:t>
            </a:r>
          </a:p>
          <a:p>
            <a:pPr lvl="1"/>
            <a:r>
              <a:rPr lang="en-AU" sz="2200"/>
              <a:t>Purchase a commercial Java subscription.  More information available on the JAVA website (approximately $US30 per user/year)</a:t>
            </a:r>
          </a:p>
        </p:txBody>
      </p:sp>
      <p:sp>
        <p:nvSpPr>
          <p:cNvPr id="5" name="Title 1">
            <a:extLst>
              <a:ext uri="{FF2B5EF4-FFF2-40B4-BE49-F238E27FC236}">
                <a16:creationId xmlns:a16="http://schemas.microsoft.com/office/drawing/2014/main" id="{95281201-C317-4FCC-80C6-CBC7FE721C06}"/>
              </a:ext>
            </a:extLst>
          </p:cNvPr>
          <p:cNvSpPr>
            <a:spLocks noGrp="1"/>
          </p:cNvSpPr>
          <p:nvPr>
            <p:ph type="title"/>
          </p:nvPr>
        </p:nvSpPr>
        <p:spPr>
          <a:xfrm>
            <a:off x="1981200" y="549276"/>
            <a:ext cx="8229600" cy="1008063"/>
          </a:xfrm>
        </p:spPr>
        <p:txBody>
          <a:bodyPr/>
          <a:lstStyle/>
          <a:p>
            <a:r>
              <a:rPr lang="en-AU"/>
              <a:t>New Java Licensing Agreement</a:t>
            </a:r>
            <a:br>
              <a:rPr lang="en-AU"/>
            </a:br>
            <a:r>
              <a:rPr lang="en-AU" sz="2800"/>
              <a:t>Reminder to Signing Users</a:t>
            </a:r>
          </a:p>
        </p:txBody>
      </p:sp>
    </p:spTree>
    <p:extLst>
      <p:ext uri="{BB962C8B-B14F-4D97-AF65-F5344CB8AC3E}">
        <p14:creationId xmlns:p14="http://schemas.microsoft.com/office/powerpoint/2010/main" val="360363155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CFF41F-AA76-477D-9CCD-FF2A4F7387CC}"/>
              </a:ext>
            </a:extLst>
          </p:cNvPr>
          <p:cNvSpPr>
            <a:spLocks noGrp="1"/>
          </p:cNvSpPr>
          <p:nvPr>
            <p:ph idx="1"/>
          </p:nvPr>
        </p:nvSpPr>
        <p:spPr/>
        <p:txBody>
          <a:bodyPr/>
          <a:lstStyle/>
          <a:p>
            <a:pPr marL="0" indent="0">
              <a:buNone/>
            </a:pPr>
            <a:endParaRPr lang="en-AU" b="1"/>
          </a:p>
          <a:p>
            <a:pPr marL="0" indent="0">
              <a:buNone/>
            </a:pPr>
            <a:r>
              <a:rPr lang="en-AU" b="1"/>
              <a:t>Organisations wishing to continue using Java for free will need to decline any prompts to install new versions of Java from April 2019</a:t>
            </a:r>
          </a:p>
          <a:p>
            <a:pPr marL="0" indent="0">
              <a:buNone/>
            </a:pPr>
            <a:endParaRPr lang="en-AU" sz="2200" b="1"/>
          </a:p>
          <a:p>
            <a:pPr marL="0" indent="0">
              <a:buNone/>
            </a:pPr>
            <a:endParaRPr lang="en-AU" sz="2200" b="1"/>
          </a:p>
          <a:p>
            <a:pPr marL="0" indent="0">
              <a:buNone/>
            </a:pPr>
            <a:r>
              <a:rPr lang="en-AU" sz="2200"/>
              <a:t>This information has been published in the April Edition of SPEAR Bulletin (05/04/2019), and Broadcast Message (04/04/2019)</a:t>
            </a:r>
          </a:p>
        </p:txBody>
      </p:sp>
      <p:sp>
        <p:nvSpPr>
          <p:cNvPr id="4" name="Title 1">
            <a:extLst>
              <a:ext uri="{FF2B5EF4-FFF2-40B4-BE49-F238E27FC236}">
                <a16:creationId xmlns:a16="http://schemas.microsoft.com/office/drawing/2014/main" id="{6E263CC4-F8E9-4519-BA3C-2CF0454558B4}"/>
              </a:ext>
            </a:extLst>
          </p:cNvPr>
          <p:cNvSpPr>
            <a:spLocks noGrp="1"/>
          </p:cNvSpPr>
          <p:nvPr>
            <p:ph type="title"/>
          </p:nvPr>
        </p:nvSpPr>
        <p:spPr>
          <a:xfrm>
            <a:off x="1981200" y="549276"/>
            <a:ext cx="8229600" cy="1008063"/>
          </a:xfrm>
        </p:spPr>
        <p:txBody>
          <a:bodyPr/>
          <a:lstStyle/>
          <a:p>
            <a:r>
              <a:rPr lang="en-AU"/>
              <a:t>New Java Licensing Agreement</a:t>
            </a:r>
            <a:br>
              <a:rPr lang="en-AU"/>
            </a:br>
            <a:r>
              <a:rPr lang="en-AU" sz="2800"/>
              <a:t>Reminder to Signing Users</a:t>
            </a:r>
          </a:p>
        </p:txBody>
      </p:sp>
    </p:spTree>
    <p:extLst>
      <p:ext uri="{BB962C8B-B14F-4D97-AF65-F5344CB8AC3E}">
        <p14:creationId xmlns:p14="http://schemas.microsoft.com/office/powerpoint/2010/main" val="196510996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5CD45-0D73-47A5-8805-116869AEC5FF}"/>
              </a:ext>
            </a:extLst>
          </p:cNvPr>
          <p:cNvSpPr>
            <a:spLocks noGrp="1"/>
          </p:cNvSpPr>
          <p:nvPr>
            <p:ph type="title"/>
          </p:nvPr>
        </p:nvSpPr>
        <p:spPr/>
        <p:txBody>
          <a:bodyPr/>
          <a:lstStyle/>
          <a:p>
            <a:r>
              <a:rPr lang="en-AU"/>
              <a:t>Reminder:  SPEAR Training Dates</a:t>
            </a:r>
          </a:p>
        </p:txBody>
      </p:sp>
      <p:graphicFrame>
        <p:nvGraphicFramePr>
          <p:cNvPr id="9" name="Content Placeholder 8">
            <a:extLst>
              <a:ext uri="{FF2B5EF4-FFF2-40B4-BE49-F238E27FC236}">
                <a16:creationId xmlns:a16="http://schemas.microsoft.com/office/drawing/2014/main" id="{D0095E33-575B-4827-8E16-276F8625795B}"/>
              </a:ext>
            </a:extLst>
          </p:cNvPr>
          <p:cNvGraphicFramePr>
            <a:graphicFrameLocks noGrp="1"/>
          </p:cNvGraphicFramePr>
          <p:nvPr>
            <p:ph idx="1"/>
            <p:extLst>
              <p:ext uri="{D42A27DB-BD31-4B8C-83A1-F6EECF244321}">
                <p14:modId xmlns:p14="http://schemas.microsoft.com/office/powerpoint/2010/main" val="3240036104"/>
              </p:ext>
            </p:extLst>
          </p:nvPr>
        </p:nvGraphicFramePr>
        <p:xfrm>
          <a:off x="1735284" y="3633464"/>
          <a:ext cx="8721431" cy="2675260"/>
        </p:xfrm>
        <a:graphic>
          <a:graphicData uri="http://schemas.openxmlformats.org/drawingml/2006/table">
            <a:tbl>
              <a:tblPr firstRow="1" firstCol="1" bandRow="1">
                <a:tableStyleId>{5C22544A-7EE6-4342-B048-85BDC9FD1C3A}</a:tableStyleId>
              </a:tblPr>
              <a:tblGrid>
                <a:gridCol w="1460431">
                  <a:extLst>
                    <a:ext uri="{9D8B030D-6E8A-4147-A177-3AD203B41FA5}">
                      <a16:colId xmlns:a16="http://schemas.microsoft.com/office/drawing/2014/main" val="735540611"/>
                    </a:ext>
                  </a:extLst>
                </a:gridCol>
                <a:gridCol w="2125033">
                  <a:extLst>
                    <a:ext uri="{9D8B030D-6E8A-4147-A177-3AD203B41FA5}">
                      <a16:colId xmlns:a16="http://schemas.microsoft.com/office/drawing/2014/main" val="1857581854"/>
                    </a:ext>
                  </a:extLst>
                </a:gridCol>
                <a:gridCol w="5135967">
                  <a:extLst>
                    <a:ext uri="{9D8B030D-6E8A-4147-A177-3AD203B41FA5}">
                      <a16:colId xmlns:a16="http://schemas.microsoft.com/office/drawing/2014/main" val="3628535547"/>
                    </a:ext>
                  </a:extLst>
                </a:gridCol>
              </a:tblGrid>
              <a:tr h="0">
                <a:tc>
                  <a:txBody>
                    <a:bodyPr/>
                    <a:lstStyle/>
                    <a:p>
                      <a:pPr>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Tuesday </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rgbClr val="00A9E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14 May</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00A9E2"/>
                      </a:solidFill>
                      <a:prstDash val="solid"/>
                      <a:round/>
                      <a:headEnd type="none" w="med" len="med"/>
                      <a:tailEnd type="none" w="med" len="med"/>
                    </a:lnL>
                    <a:lnR w="12700" cap="flat" cmpd="sng" algn="ctr">
                      <a:solidFill>
                        <a:srgbClr val="00A9E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vl="0">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Applicant Contacts</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00A9E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65045514"/>
                  </a:ext>
                </a:extLst>
              </a:tr>
              <a:tr h="0">
                <a:tc>
                  <a:txBody>
                    <a:bodyPr/>
                    <a:lstStyle/>
                    <a:p>
                      <a:pPr>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Tuesday </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rgbClr val="00A9E2"/>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14 May</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00A9E2"/>
                      </a:solidFill>
                      <a:prstDash val="solid"/>
                      <a:round/>
                      <a:headEnd type="none" w="med" len="med"/>
                      <a:tailEnd type="none" w="med" len="med"/>
                    </a:lnL>
                    <a:lnR w="12700" cap="flat" cmpd="sng" algn="ctr">
                      <a:solidFill>
                        <a:srgbClr val="00A9E2"/>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lvl="0">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Referral Authorities</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00A9E2"/>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87868677"/>
                  </a:ext>
                </a:extLst>
              </a:tr>
              <a:tr h="0">
                <a:tc>
                  <a:txBody>
                    <a:bodyPr/>
                    <a:lstStyle/>
                    <a:p>
                      <a:pPr>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Thursday </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rgbClr val="00A9E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16 May</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00A9E2"/>
                      </a:solidFill>
                      <a:prstDash val="solid"/>
                      <a:round/>
                      <a:headEnd type="none" w="med" len="med"/>
                      <a:tailEnd type="none" w="med" len="med"/>
                    </a:lnL>
                    <a:lnR w="12700" cap="flat" cmpd="sng" algn="ctr">
                      <a:solidFill>
                        <a:srgbClr val="00A9E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lvl="0">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Responsible Authorities (Councils) - </a:t>
                      </a:r>
                      <a:r>
                        <a:rPr lang="en-AU" sz="1800" b="1">
                          <a:solidFill>
                            <a:srgbClr val="007DAD"/>
                          </a:solidFill>
                          <a:effectLst/>
                          <a:latin typeface="Verdana" panose="020B0604030504040204" pitchFamily="34" charset="0"/>
                          <a:ea typeface="Verdana" panose="020B0604030504040204" pitchFamily="34" charset="0"/>
                        </a:rPr>
                        <a:t>full</a:t>
                      </a:r>
                      <a:endParaRPr lang="en-AU" sz="1800" b="1">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00A9E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6743608"/>
                  </a:ext>
                </a:extLst>
              </a:tr>
              <a:tr h="0">
                <a:tc>
                  <a:txBody>
                    <a:bodyPr/>
                    <a:lstStyle/>
                    <a:p>
                      <a:pPr>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Tuesday </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rgbClr val="00A9E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6 August</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00A9E2"/>
                      </a:solidFill>
                      <a:prstDash val="solid"/>
                      <a:round/>
                      <a:headEnd type="none" w="med" len="med"/>
                      <a:tailEnd type="none" w="med" len="med"/>
                    </a:lnL>
                    <a:lnR w="12700" cap="flat" cmpd="sng" algn="ctr">
                      <a:solidFill>
                        <a:srgbClr val="00A9E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lvl="0">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Responsible Authorities (Councils)</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00A9E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16398109"/>
                  </a:ext>
                </a:extLst>
              </a:tr>
              <a:tr h="0">
                <a:tc>
                  <a:txBody>
                    <a:bodyPr/>
                    <a:lstStyle/>
                    <a:p>
                      <a:pPr>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Tuesday </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rgbClr val="00A9E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6 August</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00A9E2"/>
                      </a:solidFill>
                      <a:prstDash val="solid"/>
                      <a:round/>
                      <a:headEnd type="none" w="med" len="med"/>
                      <a:tailEnd type="none" w="med" len="med"/>
                    </a:lnL>
                    <a:lnR w="12700" cap="flat" cmpd="sng" algn="ctr">
                      <a:solidFill>
                        <a:srgbClr val="00A9E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lvl="0">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Internal Referrals </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00A9E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1008034"/>
                  </a:ext>
                </a:extLst>
              </a:tr>
              <a:tr h="0">
                <a:tc>
                  <a:txBody>
                    <a:bodyPr/>
                    <a:lstStyle/>
                    <a:p>
                      <a:pPr>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Thursday </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rgbClr val="00A9E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15 August</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00A9E2"/>
                      </a:solidFill>
                      <a:prstDash val="solid"/>
                      <a:round/>
                      <a:headEnd type="none" w="med" len="med"/>
                      <a:tailEnd type="none" w="med" len="med"/>
                    </a:lnL>
                    <a:lnR w="12700" cap="flat" cmpd="sng" algn="ctr">
                      <a:solidFill>
                        <a:srgbClr val="00A9E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lvl="0">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Applicant Contacts</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00A9E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13113697"/>
                  </a:ext>
                </a:extLst>
              </a:tr>
              <a:tr h="0">
                <a:tc>
                  <a:txBody>
                    <a:bodyPr/>
                    <a:lstStyle/>
                    <a:p>
                      <a:pPr>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Thursday </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rgbClr val="00A9E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15 August</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00A9E2"/>
                      </a:solidFill>
                      <a:prstDash val="solid"/>
                      <a:round/>
                      <a:headEnd type="none" w="med" len="med"/>
                      <a:tailEnd type="none" w="med" len="med"/>
                    </a:lnL>
                    <a:lnR w="12700" cap="flat" cmpd="sng" algn="ctr">
                      <a:solidFill>
                        <a:srgbClr val="00A9E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lvl="0">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Referral Authorities</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00A9E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3107615"/>
                  </a:ext>
                </a:extLst>
              </a:tr>
              <a:tr h="0">
                <a:tc>
                  <a:txBody>
                    <a:bodyPr/>
                    <a:lstStyle/>
                    <a:p>
                      <a:pPr>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Tuesday </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rgbClr val="00A9E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12 November</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00A9E2"/>
                      </a:solidFill>
                      <a:prstDash val="solid"/>
                      <a:round/>
                      <a:headEnd type="none" w="med" len="med"/>
                      <a:tailEnd type="none" w="med" len="med"/>
                    </a:lnL>
                    <a:lnR w="12700" cap="flat" cmpd="sng" algn="ctr">
                      <a:solidFill>
                        <a:srgbClr val="00A9E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lvl="0">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Applicant Contact</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00A9E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8437922"/>
                  </a:ext>
                </a:extLst>
              </a:tr>
              <a:tr h="0">
                <a:tc>
                  <a:txBody>
                    <a:bodyPr/>
                    <a:lstStyle/>
                    <a:p>
                      <a:pPr>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Tuesday </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rgbClr val="00A9E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12 November</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00A9E2"/>
                      </a:solidFill>
                      <a:prstDash val="solid"/>
                      <a:round/>
                      <a:headEnd type="none" w="med" len="med"/>
                      <a:tailEnd type="none" w="med" len="med"/>
                    </a:lnL>
                    <a:lnR w="12700" cap="flat" cmpd="sng" algn="ctr">
                      <a:solidFill>
                        <a:srgbClr val="00A9E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lvl="0">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Referral Authorities</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00A9E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33349339"/>
                  </a:ext>
                </a:extLst>
              </a:tr>
              <a:tr h="0">
                <a:tc>
                  <a:txBody>
                    <a:bodyPr/>
                    <a:lstStyle/>
                    <a:p>
                      <a:pPr>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Thursday </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rgbClr val="00A9E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21 November</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00A9E2"/>
                      </a:solidFill>
                      <a:prstDash val="solid"/>
                      <a:round/>
                      <a:headEnd type="none" w="med" len="med"/>
                      <a:tailEnd type="none" w="med" len="med"/>
                    </a:lnL>
                    <a:lnR w="12700" cap="flat" cmpd="sng" algn="ctr">
                      <a:solidFill>
                        <a:srgbClr val="00A9E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lvl="0">
                        <a:lnSpc>
                          <a:spcPct val="107000"/>
                        </a:lnSpc>
                        <a:spcAft>
                          <a:spcPts val="0"/>
                        </a:spcAft>
                      </a:pPr>
                      <a:r>
                        <a:rPr lang="en-AU" sz="1800" b="0">
                          <a:solidFill>
                            <a:srgbClr val="007DAD"/>
                          </a:solidFill>
                          <a:effectLst/>
                          <a:latin typeface="Verdana" panose="020B0604030504040204" pitchFamily="34" charset="0"/>
                          <a:ea typeface="Verdana" panose="020B0604030504040204" pitchFamily="34" charset="0"/>
                        </a:rPr>
                        <a:t>Responsible Authorities (Councils)</a:t>
                      </a:r>
                      <a:endParaRPr lang="en-AU" sz="1800" b="0">
                        <a:solidFill>
                          <a:srgbClr val="007DAD"/>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00A9E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8851736"/>
                  </a:ext>
                </a:extLst>
              </a:tr>
            </a:tbl>
          </a:graphicData>
        </a:graphic>
      </p:graphicFrame>
      <p:sp>
        <p:nvSpPr>
          <p:cNvPr id="10" name="Text Placeholder 2">
            <a:extLst>
              <a:ext uri="{FF2B5EF4-FFF2-40B4-BE49-F238E27FC236}">
                <a16:creationId xmlns:a16="http://schemas.microsoft.com/office/drawing/2014/main" id="{79A49DE4-07D1-42A7-99A2-710BC9693995}"/>
              </a:ext>
            </a:extLst>
          </p:cNvPr>
          <p:cNvSpPr txBox="1">
            <a:spLocks/>
          </p:cNvSpPr>
          <p:nvPr/>
        </p:nvSpPr>
        <p:spPr bwMode="auto">
          <a:xfrm>
            <a:off x="609600" y="2310448"/>
            <a:ext cx="10972800" cy="94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800">
                <a:solidFill>
                  <a:srgbClr val="404040"/>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Char char="–"/>
              <a:defRPr sz="2000">
                <a:solidFill>
                  <a:srgbClr val="404040"/>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Char char="•"/>
              <a:defRPr sz="2000">
                <a:solidFill>
                  <a:srgbClr val="404040"/>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Char char="–"/>
              <a:defRPr sz="2000">
                <a:solidFill>
                  <a:srgbClr val="404040"/>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Char char="»"/>
              <a:defRPr sz="2000">
                <a:solidFill>
                  <a:srgbClr val="404040"/>
                </a:solidFill>
                <a:latin typeface="Verdana" pitchFamily="34" charset="0"/>
                <a:ea typeface="Verdana" pitchFamily="34" charset="0"/>
                <a:cs typeface="Verdana" pitchFamily="34" charset="0"/>
              </a:defRPr>
            </a:lvl5pPr>
            <a:lvl6pPr marL="2514600" indent="-228600" algn="l" rtl="0" fontAlgn="base">
              <a:spcBef>
                <a:spcPct val="20000"/>
              </a:spcBef>
              <a:spcAft>
                <a:spcPct val="0"/>
              </a:spcAft>
              <a:buChar char="»"/>
              <a:defRPr sz="2000">
                <a:solidFill>
                  <a:srgbClr val="404040"/>
                </a:solidFill>
                <a:latin typeface="+mn-lt"/>
              </a:defRPr>
            </a:lvl6pPr>
            <a:lvl7pPr marL="2971800" indent="-228600" algn="l" rtl="0" fontAlgn="base">
              <a:spcBef>
                <a:spcPct val="20000"/>
              </a:spcBef>
              <a:spcAft>
                <a:spcPct val="0"/>
              </a:spcAft>
              <a:buChar char="»"/>
              <a:defRPr sz="2000">
                <a:solidFill>
                  <a:srgbClr val="404040"/>
                </a:solidFill>
                <a:latin typeface="+mn-lt"/>
              </a:defRPr>
            </a:lvl7pPr>
            <a:lvl8pPr marL="3429000" indent="-228600" algn="l" rtl="0" fontAlgn="base">
              <a:spcBef>
                <a:spcPct val="20000"/>
              </a:spcBef>
              <a:spcAft>
                <a:spcPct val="0"/>
              </a:spcAft>
              <a:buChar char="»"/>
              <a:defRPr sz="2000">
                <a:solidFill>
                  <a:srgbClr val="404040"/>
                </a:solidFill>
                <a:latin typeface="+mn-lt"/>
              </a:defRPr>
            </a:lvl8pPr>
            <a:lvl9pPr marL="3886200" indent="-228600" algn="l" rtl="0" fontAlgn="base">
              <a:spcBef>
                <a:spcPct val="20000"/>
              </a:spcBef>
              <a:spcAft>
                <a:spcPct val="0"/>
              </a:spcAft>
              <a:buChar char="»"/>
              <a:defRPr sz="2000">
                <a:solidFill>
                  <a:srgbClr val="404040"/>
                </a:solidFill>
                <a:latin typeface="+mn-lt"/>
              </a:defRPr>
            </a:lvl9pPr>
          </a:lstStyle>
          <a:p>
            <a:pPr marL="0" indent="0">
              <a:buNone/>
            </a:pPr>
            <a:r>
              <a:rPr lang="en-AU" kern="0"/>
              <a:t>SPEAR training is hosted at 2 Lonsdale Street, Melbourne. </a:t>
            </a:r>
          </a:p>
          <a:p>
            <a:pPr marL="0" indent="0">
              <a:buNone/>
            </a:pPr>
            <a:r>
              <a:rPr lang="en-AU" kern="0"/>
              <a:t>Please register your interest with the SPEAR Service Desk</a:t>
            </a:r>
          </a:p>
        </p:txBody>
      </p:sp>
    </p:spTree>
    <p:extLst>
      <p:ext uri="{BB962C8B-B14F-4D97-AF65-F5344CB8AC3E}">
        <p14:creationId xmlns:p14="http://schemas.microsoft.com/office/powerpoint/2010/main" val="330947001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B0D6A-80E8-42B1-A0A0-E2EBA8A38735}"/>
              </a:ext>
            </a:extLst>
          </p:cNvPr>
          <p:cNvSpPr>
            <a:spLocks noGrp="1"/>
          </p:cNvSpPr>
          <p:nvPr>
            <p:ph type="ctrTitle"/>
          </p:nvPr>
        </p:nvSpPr>
        <p:spPr/>
        <p:txBody>
          <a:bodyPr/>
          <a:lstStyle/>
          <a:p>
            <a:r>
              <a:rPr lang="en-AU"/>
              <a:t>Closing and Questions</a:t>
            </a:r>
          </a:p>
        </p:txBody>
      </p:sp>
      <p:sp>
        <p:nvSpPr>
          <p:cNvPr id="3" name="Subtitle 2">
            <a:extLst>
              <a:ext uri="{FF2B5EF4-FFF2-40B4-BE49-F238E27FC236}">
                <a16:creationId xmlns:a16="http://schemas.microsoft.com/office/drawing/2014/main" id="{D412FB26-75B7-443B-9535-35F1B966CD7E}"/>
              </a:ext>
            </a:extLst>
          </p:cNvPr>
          <p:cNvSpPr>
            <a:spLocks noGrp="1"/>
          </p:cNvSpPr>
          <p:nvPr>
            <p:ph type="subTitle" idx="1"/>
          </p:nvPr>
        </p:nvSpPr>
        <p:spPr/>
        <p:txBody>
          <a:bodyPr/>
          <a:lstStyle/>
          <a:p>
            <a:endParaRPr lang="en-AU"/>
          </a:p>
        </p:txBody>
      </p:sp>
    </p:spTree>
    <p:extLst>
      <p:ext uri="{BB962C8B-B14F-4D97-AF65-F5344CB8AC3E}">
        <p14:creationId xmlns:p14="http://schemas.microsoft.com/office/powerpoint/2010/main" val="268345460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a:t>Lunch</a:t>
            </a:r>
          </a:p>
        </p:txBody>
      </p:sp>
      <p:sp>
        <p:nvSpPr>
          <p:cNvPr id="3" name="Subtitle 2"/>
          <p:cNvSpPr>
            <a:spLocks noGrp="1"/>
          </p:cNvSpPr>
          <p:nvPr>
            <p:ph type="subTitle" idx="1"/>
          </p:nvPr>
        </p:nvSpPr>
        <p:spPr/>
        <p:txBody>
          <a:bodyPr/>
          <a:lstStyle/>
          <a:p>
            <a:endParaRPr lang="en-AU"/>
          </a:p>
        </p:txBody>
      </p:sp>
    </p:spTree>
    <p:extLst>
      <p:ext uri="{BB962C8B-B14F-4D97-AF65-F5344CB8AC3E}">
        <p14:creationId xmlns:p14="http://schemas.microsoft.com/office/powerpoint/2010/main" val="1779583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8793-AA89-4A6F-B212-DC2659EF07CC}"/>
              </a:ext>
            </a:extLst>
          </p:cNvPr>
          <p:cNvSpPr>
            <a:spLocks noGrp="1"/>
          </p:cNvSpPr>
          <p:nvPr>
            <p:ph type="title"/>
          </p:nvPr>
        </p:nvSpPr>
        <p:spPr/>
        <p:txBody>
          <a:bodyPr/>
          <a:lstStyle/>
          <a:p>
            <a:r>
              <a:rPr lang="en-AU"/>
              <a:t>SPEAR Electronic Lodgment Network</a:t>
            </a:r>
          </a:p>
        </p:txBody>
      </p:sp>
      <p:pic>
        <p:nvPicPr>
          <p:cNvPr id="7" name="Picture 6" descr="Image of 2018 statistics for electronic lodgments">
            <a:extLst>
              <a:ext uri="{FF2B5EF4-FFF2-40B4-BE49-F238E27FC236}">
                <a16:creationId xmlns:a16="http://schemas.microsoft.com/office/drawing/2014/main" id="{D1D8B41C-7524-4FD2-BCDD-DAB64F62AB9F}"/>
              </a:ext>
            </a:extLst>
          </p:cNvPr>
          <p:cNvPicPr>
            <a:picLocks noChangeAspect="1"/>
          </p:cNvPicPr>
          <p:nvPr/>
        </p:nvPicPr>
        <p:blipFill rotWithShape="1">
          <a:blip r:embed="rId3"/>
          <a:srcRect t="669"/>
          <a:stretch/>
        </p:blipFill>
        <p:spPr>
          <a:xfrm>
            <a:off x="1867545" y="2251401"/>
            <a:ext cx="3998058" cy="4057324"/>
          </a:xfrm>
          <a:prstGeom prst="rect">
            <a:avLst/>
          </a:prstGeom>
        </p:spPr>
      </p:pic>
      <p:sp>
        <p:nvSpPr>
          <p:cNvPr id="9" name="Content Placeholder 2">
            <a:extLst>
              <a:ext uri="{FF2B5EF4-FFF2-40B4-BE49-F238E27FC236}">
                <a16:creationId xmlns:a16="http://schemas.microsoft.com/office/drawing/2014/main" id="{EDA796C9-E610-4CC1-9632-4A66F3DC57C5}"/>
              </a:ext>
            </a:extLst>
          </p:cNvPr>
          <p:cNvSpPr>
            <a:spLocks noGrp="1"/>
          </p:cNvSpPr>
          <p:nvPr>
            <p:ph idx="1"/>
          </p:nvPr>
        </p:nvSpPr>
        <p:spPr>
          <a:xfrm>
            <a:off x="6294777" y="3898233"/>
            <a:ext cx="5496170" cy="2410494"/>
          </a:xfrm>
        </p:spPr>
        <p:txBody>
          <a:bodyPr/>
          <a:lstStyle/>
          <a:p>
            <a:r>
              <a:rPr lang="en-AU"/>
              <a:t>10% electronic lodgments</a:t>
            </a:r>
          </a:p>
          <a:p>
            <a:r>
              <a:rPr lang="en-AU"/>
              <a:t>Over 800 transactions lodged electronically</a:t>
            </a:r>
          </a:p>
          <a:p>
            <a:r>
              <a:rPr lang="en-AU"/>
              <a:t>300+ upcoming lodgments</a:t>
            </a:r>
          </a:p>
        </p:txBody>
      </p:sp>
      <p:grpSp>
        <p:nvGrpSpPr>
          <p:cNvPr id="5" name="Group 4" descr="Image of 2018 statistics for electronic lodgments">
            <a:extLst>
              <a:ext uri="{FF2B5EF4-FFF2-40B4-BE49-F238E27FC236}">
                <a16:creationId xmlns:a16="http://schemas.microsoft.com/office/drawing/2014/main" id="{C71D6EBF-0400-42D3-BC88-B1917F22BBD4}"/>
              </a:ext>
            </a:extLst>
          </p:cNvPr>
          <p:cNvGrpSpPr/>
          <p:nvPr/>
        </p:nvGrpSpPr>
        <p:grpSpPr>
          <a:xfrm>
            <a:off x="6265446" y="2241462"/>
            <a:ext cx="4027390" cy="1530510"/>
            <a:chOff x="6265446" y="2241462"/>
            <a:chExt cx="4027390" cy="1530510"/>
          </a:xfrm>
        </p:grpSpPr>
        <p:pic>
          <p:nvPicPr>
            <p:cNvPr id="8" name="Picture 7">
              <a:extLst>
                <a:ext uri="{FF2B5EF4-FFF2-40B4-BE49-F238E27FC236}">
                  <a16:creationId xmlns:a16="http://schemas.microsoft.com/office/drawing/2014/main" id="{6AFDCFAF-AC30-43A8-ACB2-FF55AD9E6C90}"/>
                </a:ext>
              </a:extLst>
            </p:cNvPr>
            <p:cNvPicPr>
              <a:picLocks noChangeAspect="1"/>
            </p:cNvPicPr>
            <p:nvPr/>
          </p:nvPicPr>
          <p:blipFill>
            <a:blip r:embed="rId4"/>
            <a:stretch>
              <a:fillRect/>
            </a:stretch>
          </p:blipFill>
          <p:spPr>
            <a:xfrm>
              <a:off x="6294778" y="2241462"/>
              <a:ext cx="3998058" cy="1361374"/>
            </a:xfrm>
            <a:prstGeom prst="rect">
              <a:avLst/>
            </a:prstGeom>
          </p:spPr>
        </p:pic>
        <p:pic>
          <p:nvPicPr>
            <p:cNvPr id="3" name="Picture 2">
              <a:extLst>
                <a:ext uri="{FF2B5EF4-FFF2-40B4-BE49-F238E27FC236}">
                  <a16:creationId xmlns:a16="http://schemas.microsoft.com/office/drawing/2014/main" id="{C8F7ED9C-84A9-4353-9DA9-A65BEBB3D561}"/>
                </a:ext>
              </a:extLst>
            </p:cNvPr>
            <p:cNvPicPr>
              <a:picLocks noChangeAspect="1"/>
            </p:cNvPicPr>
            <p:nvPr/>
          </p:nvPicPr>
          <p:blipFill>
            <a:blip r:embed="rId5"/>
            <a:stretch>
              <a:fillRect/>
            </a:stretch>
          </p:blipFill>
          <p:spPr>
            <a:xfrm>
              <a:off x="6265446" y="3633693"/>
              <a:ext cx="3147496" cy="138279"/>
            </a:xfrm>
            <a:prstGeom prst="rect">
              <a:avLst/>
            </a:prstGeom>
          </p:spPr>
        </p:pic>
      </p:grpSp>
    </p:spTree>
    <p:extLst>
      <p:ext uri="{BB962C8B-B14F-4D97-AF65-F5344CB8AC3E}">
        <p14:creationId xmlns:p14="http://schemas.microsoft.com/office/powerpoint/2010/main" val="237010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F532F-5A34-48DC-9442-A5941F6B1375}"/>
              </a:ext>
            </a:extLst>
          </p:cNvPr>
          <p:cNvSpPr>
            <a:spLocks noGrp="1"/>
          </p:cNvSpPr>
          <p:nvPr>
            <p:ph type="title"/>
          </p:nvPr>
        </p:nvSpPr>
        <p:spPr/>
        <p:txBody>
          <a:bodyPr/>
          <a:lstStyle/>
          <a:p>
            <a:r>
              <a:rPr lang="en-AU"/>
              <a:t>SPEAR Electronic Lodgment Network</a:t>
            </a:r>
          </a:p>
        </p:txBody>
      </p:sp>
      <p:sp>
        <p:nvSpPr>
          <p:cNvPr id="10" name="Content Placeholder 2">
            <a:extLst>
              <a:ext uri="{FF2B5EF4-FFF2-40B4-BE49-F238E27FC236}">
                <a16:creationId xmlns:a16="http://schemas.microsoft.com/office/drawing/2014/main" id="{00FB3825-C24D-4AD9-9610-D5630452F234}"/>
              </a:ext>
            </a:extLst>
          </p:cNvPr>
          <p:cNvSpPr>
            <a:spLocks noGrp="1"/>
          </p:cNvSpPr>
          <p:nvPr>
            <p:ph idx="1"/>
          </p:nvPr>
        </p:nvSpPr>
        <p:spPr>
          <a:xfrm>
            <a:off x="1981200" y="2135189"/>
            <a:ext cx="8572500" cy="4537075"/>
          </a:xfrm>
        </p:spPr>
        <p:txBody>
          <a:bodyPr/>
          <a:lstStyle/>
          <a:p>
            <a:pPr marL="0" indent="0">
              <a:buNone/>
            </a:pPr>
            <a:r>
              <a:rPr lang="en-AU" sz="2400"/>
              <a:t>SPEAR ELN user survey conducted November 2018</a:t>
            </a:r>
          </a:p>
          <a:p>
            <a:pPr marL="0" indent="0">
              <a:buNone/>
            </a:pPr>
            <a:endParaRPr lang="en-AU" sz="2400"/>
          </a:p>
          <a:p>
            <a:endParaRPr lang="en-AU"/>
          </a:p>
        </p:txBody>
      </p:sp>
      <p:pic>
        <p:nvPicPr>
          <p:cNvPr id="11" name="Picture 2" descr="Image of summary of  2018 SPEAR ELN user survey - SPEAR sign up and training">
            <a:extLst>
              <a:ext uri="{FF2B5EF4-FFF2-40B4-BE49-F238E27FC236}">
                <a16:creationId xmlns:a16="http://schemas.microsoft.com/office/drawing/2014/main" id="{A8AA7581-9706-4139-90F3-261997B47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5618" y="2598234"/>
            <a:ext cx="6210357" cy="4182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211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a:t>Welcome</a:t>
            </a:r>
          </a:p>
        </p:txBody>
      </p:sp>
      <p:sp>
        <p:nvSpPr>
          <p:cNvPr id="3" name="Subtitle 2"/>
          <p:cNvSpPr>
            <a:spLocks noGrp="1"/>
          </p:cNvSpPr>
          <p:nvPr>
            <p:ph type="subTitle" idx="1"/>
          </p:nvPr>
        </p:nvSpPr>
        <p:spPr/>
        <p:txBody>
          <a:bodyPr/>
          <a:lstStyle/>
          <a:p>
            <a:endParaRPr lang="en-AU"/>
          </a:p>
        </p:txBody>
      </p:sp>
    </p:spTree>
    <p:extLst>
      <p:ext uri="{BB962C8B-B14F-4D97-AF65-F5344CB8AC3E}">
        <p14:creationId xmlns:p14="http://schemas.microsoft.com/office/powerpoint/2010/main" val="3507834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F532F-5A34-48DC-9442-A5941F6B1375}"/>
              </a:ext>
            </a:extLst>
          </p:cNvPr>
          <p:cNvSpPr>
            <a:spLocks noGrp="1"/>
          </p:cNvSpPr>
          <p:nvPr>
            <p:ph type="title"/>
          </p:nvPr>
        </p:nvSpPr>
        <p:spPr/>
        <p:txBody>
          <a:bodyPr/>
          <a:lstStyle/>
          <a:p>
            <a:r>
              <a:rPr lang="en-AU"/>
              <a:t>SPEAR Electronic Lodgment Network</a:t>
            </a:r>
          </a:p>
        </p:txBody>
      </p:sp>
      <p:sp>
        <p:nvSpPr>
          <p:cNvPr id="10" name="Content Placeholder 2">
            <a:extLst>
              <a:ext uri="{FF2B5EF4-FFF2-40B4-BE49-F238E27FC236}">
                <a16:creationId xmlns:a16="http://schemas.microsoft.com/office/drawing/2014/main" id="{00FB3825-C24D-4AD9-9610-D5630452F234}"/>
              </a:ext>
            </a:extLst>
          </p:cNvPr>
          <p:cNvSpPr>
            <a:spLocks noGrp="1"/>
          </p:cNvSpPr>
          <p:nvPr>
            <p:ph idx="1"/>
          </p:nvPr>
        </p:nvSpPr>
        <p:spPr>
          <a:xfrm>
            <a:off x="1981200" y="2135189"/>
            <a:ext cx="8572500" cy="4537075"/>
          </a:xfrm>
        </p:spPr>
        <p:txBody>
          <a:bodyPr/>
          <a:lstStyle/>
          <a:p>
            <a:pPr marL="0" indent="0">
              <a:buNone/>
            </a:pPr>
            <a:r>
              <a:rPr lang="en-AU" sz="2400"/>
              <a:t>SPEAR ELN user survey conducted November 2018</a:t>
            </a:r>
          </a:p>
          <a:p>
            <a:pPr marL="0" indent="0">
              <a:buNone/>
            </a:pPr>
            <a:endParaRPr lang="en-AU" sz="2400"/>
          </a:p>
          <a:p>
            <a:endParaRPr lang="en-AU"/>
          </a:p>
        </p:txBody>
      </p:sp>
      <p:pic>
        <p:nvPicPr>
          <p:cNvPr id="2050" name="Picture 2" descr="Image of summary of SPERA ELN user survey re SPEAR system">
            <a:extLst>
              <a:ext uri="{FF2B5EF4-FFF2-40B4-BE49-F238E27FC236}">
                <a16:creationId xmlns:a16="http://schemas.microsoft.com/office/drawing/2014/main" id="{4046E74F-AD44-4409-8447-0FFDB6EE4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537" y="2544417"/>
            <a:ext cx="6092393" cy="4226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51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F532F-5A34-48DC-9442-A5941F6B1375}"/>
              </a:ext>
            </a:extLst>
          </p:cNvPr>
          <p:cNvSpPr>
            <a:spLocks noGrp="1"/>
          </p:cNvSpPr>
          <p:nvPr>
            <p:ph type="title"/>
          </p:nvPr>
        </p:nvSpPr>
        <p:spPr/>
        <p:txBody>
          <a:bodyPr/>
          <a:lstStyle/>
          <a:p>
            <a:r>
              <a:rPr lang="en-AU"/>
              <a:t>SPEAR Electronic Lodgment Network</a:t>
            </a:r>
          </a:p>
        </p:txBody>
      </p:sp>
      <p:sp>
        <p:nvSpPr>
          <p:cNvPr id="10" name="Content Placeholder 2">
            <a:extLst>
              <a:ext uri="{FF2B5EF4-FFF2-40B4-BE49-F238E27FC236}">
                <a16:creationId xmlns:a16="http://schemas.microsoft.com/office/drawing/2014/main" id="{00FB3825-C24D-4AD9-9610-D5630452F234}"/>
              </a:ext>
            </a:extLst>
          </p:cNvPr>
          <p:cNvSpPr>
            <a:spLocks noGrp="1"/>
          </p:cNvSpPr>
          <p:nvPr>
            <p:ph idx="1"/>
          </p:nvPr>
        </p:nvSpPr>
        <p:spPr>
          <a:xfrm>
            <a:off x="1981200" y="2135189"/>
            <a:ext cx="8572500" cy="4537075"/>
          </a:xfrm>
        </p:spPr>
        <p:txBody>
          <a:bodyPr/>
          <a:lstStyle/>
          <a:p>
            <a:pPr marL="0" indent="0">
              <a:buNone/>
            </a:pPr>
            <a:r>
              <a:rPr lang="en-AU" sz="2400"/>
              <a:t>SPEAR ELN user survey conducted November 2018</a:t>
            </a:r>
          </a:p>
          <a:p>
            <a:pPr marL="0" indent="0">
              <a:buNone/>
            </a:pPr>
            <a:endParaRPr lang="en-AU" sz="2400"/>
          </a:p>
          <a:p>
            <a:endParaRPr lang="en-AU"/>
          </a:p>
        </p:txBody>
      </p:sp>
      <p:pic>
        <p:nvPicPr>
          <p:cNvPr id="4098" name="Picture 2" descr="Image of summary of SPERA ELN user survey re SPEAR support">
            <a:extLst>
              <a:ext uri="{FF2B5EF4-FFF2-40B4-BE49-F238E27FC236}">
                <a16:creationId xmlns:a16="http://schemas.microsoft.com/office/drawing/2014/main" id="{AAA27147-298C-42F1-B221-9F88E09BA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9479" y="2523502"/>
            <a:ext cx="6096921" cy="423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251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F532F-5A34-48DC-9442-A5941F6B1375}"/>
              </a:ext>
            </a:extLst>
          </p:cNvPr>
          <p:cNvSpPr>
            <a:spLocks noGrp="1"/>
          </p:cNvSpPr>
          <p:nvPr>
            <p:ph type="title"/>
          </p:nvPr>
        </p:nvSpPr>
        <p:spPr/>
        <p:txBody>
          <a:bodyPr/>
          <a:lstStyle/>
          <a:p>
            <a:r>
              <a:rPr lang="en-AU"/>
              <a:t>SPEAR Electronic Lodgment Network</a:t>
            </a:r>
          </a:p>
        </p:txBody>
      </p:sp>
      <p:grpSp>
        <p:nvGrpSpPr>
          <p:cNvPr id="4" name="Group 3" descr="Quote from SPEAR ELN user">
            <a:extLst>
              <a:ext uri="{FF2B5EF4-FFF2-40B4-BE49-F238E27FC236}">
                <a16:creationId xmlns:a16="http://schemas.microsoft.com/office/drawing/2014/main" id="{89FA980C-36B9-47C0-909A-ACE225E39E6B}"/>
              </a:ext>
            </a:extLst>
          </p:cNvPr>
          <p:cNvGrpSpPr/>
          <p:nvPr/>
        </p:nvGrpSpPr>
        <p:grpSpPr>
          <a:xfrm>
            <a:off x="1981201" y="2698517"/>
            <a:ext cx="7731659" cy="1707188"/>
            <a:chOff x="1653641" y="1686064"/>
            <a:chExt cx="7731659" cy="1707188"/>
          </a:xfrm>
        </p:grpSpPr>
        <p:sp>
          <p:nvSpPr>
            <p:cNvPr id="5" name="Rectangle 4" descr="Quote from SPEAR ELN user">
              <a:extLst>
                <a:ext uri="{FF2B5EF4-FFF2-40B4-BE49-F238E27FC236}">
                  <a16:creationId xmlns:a16="http://schemas.microsoft.com/office/drawing/2014/main" id="{D59D2638-FA57-4326-BBB1-3FB03AE8DBCE}"/>
                </a:ext>
              </a:extLst>
            </p:cNvPr>
            <p:cNvSpPr/>
            <p:nvPr/>
          </p:nvSpPr>
          <p:spPr>
            <a:xfrm>
              <a:off x="2311400" y="2039035"/>
              <a:ext cx="7073900" cy="1354217"/>
            </a:xfrm>
            <a:prstGeom prst="rect">
              <a:avLst/>
            </a:prstGeom>
          </p:spPr>
          <p:txBody>
            <a:bodyPr wrap="square">
              <a:spAutoFit/>
            </a:bodyPr>
            <a:lstStyle/>
            <a:p>
              <a:r>
                <a:rPr lang="en-AU" sz="2000" dirty="0">
                  <a:solidFill>
                    <a:srgbClr val="404040"/>
                  </a:solidFill>
                  <a:latin typeface="+mj-lt"/>
                  <a:ea typeface="Verdana" pitchFamily="34" charset="0"/>
                </a:rPr>
                <a:t>Love it – it is a lot quicker and easier than paper lodgement</a:t>
              </a:r>
            </a:p>
            <a:p>
              <a:endParaRPr lang="en-AU" sz="800" dirty="0"/>
            </a:p>
            <a:p>
              <a:r>
                <a:rPr lang="en-AU" b="1" dirty="0">
                  <a:solidFill>
                    <a:srgbClr val="404040"/>
                  </a:solidFill>
                  <a:latin typeface="+mj-lt"/>
                  <a:ea typeface="Verdana" pitchFamily="34" charset="0"/>
                </a:rPr>
                <a:t>Naomi </a:t>
              </a:r>
              <a:r>
                <a:rPr lang="en-AU" b="1" dirty="0" err="1">
                  <a:solidFill>
                    <a:srgbClr val="404040"/>
                  </a:solidFill>
                  <a:latin typeface="+mj-lt"/>
                  <a:ea typeface="Verdana" pitchFamily="34" charset="0"/>
                </a:rPr>
                <a:t>Hillas</a:t>
              </a:r>
              <a:r>
                <a:rPr lang="en-AU" b="1" dirty="0">
                  <a:solidFill>
                    <a:srgbClr val="404040"/>
                  </a:solidFill>
                  <a:latin typeface="+mj-lt"/>
                  <a:ea typeface="Verdana" pitchFamily="34" charset="0"/>
                </a:rPr>
                <a:t>, Beaumont Lawyers</a:t>
              </a:r>
              <a:endParaRPr lang="en-AU" b="1" dirty="0">
                <a:solidFill>
                  <a:srgbClr val="00B0F0"/>
                </a:solidFill>
              </a:endParaRPr>
            </a:p>
            <a:p>
              <a:endParaRPr lang="en-AU" b="1" dirty="0">
                <a:solidFill>
                  <a:srgbClr val="404040"/>
                </a:solidFill>
                <a:latin typeface="+mj-lt"/>
                <a:ea typeface="Verdana" pitchFamily="34" charset="0"/>
              </a:endParaRPr>
            </a:p>
            <a:p>
              <a:endParaRPr lang="en-AU" dirty="0"/>
            </a:p>
          </p:txBody>
        </p:sp>
        <p:sp>
          <p:nvSpPr>
            <p:cNvPr id="6" name="Rectangle 5">
              <a:extLst>
                <a:ext uri="{FF2B5EF4-FFF2-40B4-BE49-F238E27FC236}">
                  <a16:creationId xmlns:a16="http://schemas.microsoft.com/office/drawing/2014/main" id="{94B4740C-E761-4354-A42B-679C907783B5}"/>
                </a:ext>
              </a:extLst>
            </p:cNvPr>
            <p:cNvSpPr/>
            <p:nvPr/>
          </p:nvSpPr>
          <p:spPr>
            <a:xfrm>
              <a:off x="1653641" y="1686064"/>
              <a:ext cx="684803" cy="1292662"/>
            </a:xfrm>
            <a:prstGeom prst="rect">
              <a:avLst/>
            </a:prstGeom>
          </p:spPr>
          <p:txBody>
            <a:bodyPr wrap="none">
              <a:spAutoFit/>
            </a:bodyPr>
            <a:lstStyle/>
            <a:p>
              <a:r>
                <a:rPr lang="en-AU" sz="7800" b="1">
                  <a:solidFill>
                    <a:srgbClr val="00B0F0"/>
                  </a:solidFill>
                </a:rPr>
                <a:t>“</a:t>
              </a:r>
            </a:p>
          </p:txBody>
        </p:sp>
      </p:grpSp>
      <p:grpSp>
        <p:nvGrpSpPr>
          <p:cNvPr id="7" name="Group 6" descr="Quote from SPEAR ELN user">
            <a:extLst>
              <a:ext uri="{FF2B5EF4-FFF2-40B4-BE49-F238E27FC236}">
                <a16:creationId xmlns:a16="http://schemas.microsoft.com/office/drawing/2014/main" id="{014D08E8-4238-4948-9594-D722CEE47362}"/>
              </a:ext>
            </a:extLst>
          </p:cNvPr>
          <p:cNvGrpSpPr/>
          <p:nvPr/>
        </p:nvGrpSpPr>
        <p:grpSpPr>
          <a:xfrm>
            <a:off x="1981200" y="4344149"/>
            <a:ext cx="8241528" cy="1452428"/>
            <a:chOff x="1668433" y="1686064"/>
            <a:chExt cx="4974913" cy="1452428"/>
          </a:xfrm>
        </p:grpSpPr>
        <p:sp>
          <p:nvSpPr>
            <p:cNvPr id="8" name="Rectangle 7" descr="Quote from SPEAR ELN user">
              <a:extLst>
                <a:ext uri="{FF2B5EF4-FFF2-40B4-BE49-F238E27FC236}">
                  <a16:creationId xmlns:a16="http://schemas.microsoft.com/office/drawing/2014/main" id="{E3D94430-E462-4F08-B87C-B2B6396EB20B}"/>
                </a:ext>
              </a:extLst>
            </p:cNvPr>
            <p:cNvSpPr/>
            <p:nvPr/>
          </p:nvSpPr>
          <p:spPr>
            <a:xfrm>
              <a:off x="2071346" y="2030496"/>
              <a:ext cx="4572000" cy="1107996"/>
            </a:xfrm>
            <a:prstGeom prst="rect">
              <a:avLst/>
            </a:prstGeom>
          </p:spPr>
          <p:txBody>
            <a:bodyPr>
              <a:spAutoFit/>
            </a:bodyPr>
            <a:lstStyle/>
            <a:p>
              <a:r>
                <a:rPr lang="en-AU" sz="2000" dirty="0">
                  <a:solidFill>
                    <a:srgbClr val="404040"/>
                  </a:solidFill>
                </a:rPr>
                <a:t>Very easy to use – has made lodging subdivisions much easier</a:t>
              </a:r>
            </a:p>
            <a:p>
              <a:endParaRPr lang="en-AU" sz="800" dirty="0">
                <a:solidFill>
                  <a:srgbClr val="404040"/>
                </a:solidFill>
              </a:endParaRPr>
            </a:p>
            <a:p>
              <a:r>
                <a:rPr lang="en-AU" b="1" dirty="0">
                  <a:solidFill>
                    <a:srgbClr val="404040"/>
                  </a:solidFill>
                </a:rPr>
                <a:t>Sarah Francis, SF Conveyancing</a:t>
              </a:r>
            </a:p>
            <a:p>
              <a:endParaRPr lang="en-AU" dirty="0"/>
            </a:p>
          </p:txBody>
        </p:sp>
        <p:sp>
          <p:nvSpPr>
            <p:cNvPr id="9" name="Rectangle 8">
              <a:extLst>
                <a:ext uri="{FF2B5EF4-FFF2-40B4-BE49-F238E27FC236}">
                  <a16:creationId xmlns:a16="http://schemas.microsoft.com/office/drawing/2014/main" id="{5D2DD300-53B6-4ED4-B577-FF01955641F6}"/>
                </a:ext>
              </a:extLst>
            </p:cNvPr>
            <p:cNvSpPr/>
            <p:nvPr/>
          </p:nvSpPr>
          <p:spPr>
            <a:xfrm>
              <a:off x="1668433" y="1686064"/>
              <a:ext cx="413374" cy="1292662"/>
            </a:xfrm>
            <a:prstGeom prst="rect">
              <a:avLst/>
            </a:prstGeom>
          </p:spPr>
          <p:txBody>
            <a:bodyPr wrap="none">
              <a:spAutoFit/>
            </a:bodyPr>
            <a:lstStyle/>
            <a:p>
              <a:r>
                <a:rPr lang="en-AU" sz="7800" b="1">
                  <a:solidFill>
                    <a:srgbClr val="00B0F0"/>
                  </a:solidFill>
                </a:rPr>
                <a:t>“</a:t>
              </a:r>
            </a:p>
          </p:txBody>
        </p:sp>
      </p:grpSp>
    </p:spTree>
    <p:extLst>
      <p:ext uri="{BB962C8B-B14F-4D97-AF65-F5344CB8AC3E}">
        <p14:creationId xmlns:p14="http://schemas.microsoft.com/office/powerpoint/2010/main" val="3818432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F532F-5A34-48DC-9442-A5941F6B1375}"/>
              </a:ext>
            </a:extLst>
          </p:cNvPr>
          <p:cNvSpPr>
            <a:spLocks noGrp="1"/>
          </p:cNvSpPr>
          <p:nvPr>
            <p:ph type="title"/>
          </p:nvPr>
        </p:nvSpPr>
        <p:spPr/>
        <p:txBody>
          <a:bodyPr/>
          <a:lstStyle/>
          <a:p>
            <a:r>
              <a:rPr lang="en-AU"/>
              <a:t>SPEAR Electronic Lodgement Network</a:t>
            </a:r>
          </a:p>
        </p:txBody>
      </p:sp>
      <p:sp>
        <p:nvSpPr>
          <p:cNvPr id="10" name="Content Placeholder 2">
            <a:extLst>
              <a:ext uri="{FF2B5EF4-FFF2-40B4-BE49-F238E27FC236}">
                <a16:creationId xmlns:a16="http://schemas.microsoft.com/office/drawing/2014/main" id="{A39C5095-9F03-46E9-A313-DDD0D45AB1A9}"/>
              </a:ext>
            </a:extLst>
          </p:cNvPr>
          <p:cNvSpPr>
            <a:spLocks noGrp="1"/>
          </p:cNvSpPr>
          <p:nvPr>
            <p:ph idx="1"/>
          </p:nvPr>
        </p:nvSpPr>
        <p:spPr/>
        <p:txBody>
          <a:bodyPr/>
          <a:lstStyle/>
          <a:p>
            <a:pPr marL="0" indent="0">
              <a:buNone/>
            </a:pPr>
            <a:r>
              <a:rPr lang="en-AU" sz="2400"/>
              <a:t>Enhancements based on user feedback:</a:t>
            </a:r>
          </a:p>
          <a:p>
            <a:r>
              <a:rPr lang="en-AU" sz="2400"/>
              <a:t>More control over who can pay and lodge</a:t>
            </a:r>
          </a:p>
          <a:p>
            <a:r>
              <a:rPr lang="en-AU" sz="2400"/>
              <a:t>Ability to request access from surveyors</a:t>
            </a:r>
          </a:p>
          <a:p>
            <a:r>
              <a:rPr lang="en-AU" sz="2400"/>
              <a:t>Automatic watching</a:t>
            </a:r>
          </a:p>
          <a:p>
            <a:r>
              <a:rPr lang="en-AU" sz="2400"/>
              <a:t>View Refusal link – easier to find lodgment refusals</a:t>
            </a:r>
          </a:p>
        </p:txBody>
      </p:sp>
    </p:spTree>
    <p:extLst>
      <p:ext uri="{BB962C8B-B14F-4D97-AF65-F5344CB8AC3E}">
        <p14:creationId xmlns:p14="http://schemas.microsoft.com/office/powerpoint/2010/main" val="1252519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Title slide - Plan Branch Update"/>
          <p:cNvSpPr txBox="1">
            <a:spLocks noGrp="1"/>
          </p:cNvSpPr>
          <p:nvPr>
            <p:ph type="title" idx="4294967295"/>
          </p:nvPr>
        </p:nvSpPr>
        <p:spPr>
          <a:xfrm>
            <a:off x="1823525" y="68627"/>
            <a:ext cx="7776864" cy="1511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r" defTabSz="914400" rtl="0" eaLnBrk="1" latinLnBrk="0" hangingPunct="1">
              <a:lnSpc>
                <a:spcPts val="3200"/>
              </a:lnSpc>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1219170" rtl="0" eaLnBrk="1" fontAlgn="auto" latinLnBrk="0" hangingPunct="1">
              <a:lnSpc>
                <a:spcPts val="4267"/>
              </a:lnSpc>
              <a:spcBef>
                <a:spcPct val="0"/>
              </a:spcBef>
              <a:spcAft>
                <a:spcPts val="0"/>
              </a:spcAft>
              <a:buClrTx/>
              <a:buSzTx/>
              <a:buFontTx/>
              <a:buNone/>
              <a:tabLst/>
              <a:defRPr/>
            </a:pPr>
            <a:r>
              <a:rPr kumimoji="0" lang="en-US" sz="5333"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Plan Branch Update</a:t>
            </a:r>
            <a:endParaRPr kumimoji="0" lang="en-AU" sz="5333"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727256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CAE4C-5AF3-42DC-ABF1-C016BF87D898}"/>
              </a:ext>
            </a:extLst>
          </p:cNvPr>
          <p:cNvSpPr/>
          <p:nvPr/>
        </p:nvSpPr>
        <p:spPr>
          <a:xfrm>
            <a:off x="923182" y="1129299"/>
            <a:ext cx="4800533" cy="767999"/>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auto">
              <a:spcBef>
                <a:spcPts val="0"/>
              </a:spcBef>
              <a:spcAft>
                <a:spcPts val="0"/>
              </a:spcAft>
            </a:pPr>
            <a:r>
              <a:rPr lang="en-AU" sz="2100" dirty="0">
                <a:latin typeface="Arial"/>
              </a:rPr>
              <a:t>RECRUITMENT / TRAINING </a:t>
            </a:r>
            <a:endParaRPr lang="en-AU" sz="2133" dirty="0">
              <a:solidFill>
                <a:prstClr val="white"/>
              </a:solidFill>
              <a:latin typeface="Arial"/>
            </a:endParaRPr>
          </a:p>
        </p:txBody>
      </p:sp>
      <p:sp>
        <p:nvSpPr>
          <p:cNvPr id="11" name="Rectangle 10">
            <a:extLst>
              <a:ext uri="{FF2B5EF4-FFF2-40B4-BE49-F238E27FC236}">
                <a16:creationId xmlns:a16="http://schemas.microsoft.com/office/drawing/2014/main" id="{5E99DC8D-AB42-4093-B9AC-1E6C8A0E57C1}"/>
              </a:ext>
            </a:extLst>
          </p:cNvPr>
          <p:cNvSpPr/>
          <p:nvPr/>
        </p:nvSpPr>
        <p:spPr>
          <a:xfrm>
            <a:off x="6485920" y="2271975"/>
            <a:ext cx="4800533" cy="768584"/>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auto">
              <a:spcBef>
                <a:spcPts val="0"/>
              </a:spcBef>
              <a:spcAft>
                <a:spcPts val="0"/>
              </a:spcAft>
            </a:pPr>
            <a:r>
              <a:rPr lang="en-AU" sz="2133">
                <a:solidFill>
                  <a:prstClr val="white"/>
                </a:solidFill>
                <a:latin typeface="Arial"/>
              </a:rPr>
              <a:t>MTPFA - Major Transport Projects Facilitation Act</a:t>
            </a:r>
          </a:p>
        </p:txBody>
      </p:sp>
      <p:sp>
        <p:nvSpPr>
          <p:cNvPr id="13" name="Rectangle 12">
            <a:extLst>
              <a:ext uri="{FF2B5EF4-FFF2-40B4-BE49-F238E27FC236}">
                <a16:creationId xmlns:a16="http://schemas.microsoft.com/office/drawing/2014/main" id="{1E2FFAB6-D898-4F2E-8676-A4FB4ED0FF08}"/>
              </a:ext>
            </a:extLst>
          </p:cNvPr>
          <p:cNvSpPr/>
          <p:nvPr/>
        </p:nvSpPr>
        <p:spPr>
          <a:xfrm>
            <a:off x="934942" y="2258599"/>
            <a:ext cx="4812292" cy="767999"/>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auto">
              <a:spcBef>
                <a:spcPts val="0"/>
              </a:spcBef>
              <a:spcAft>
                <a:spcPts val="0"/>
              </a:spcAft>
            </a:pPr>
            <a:r>
              <a:rPr lang="en-AU" sz="2133">
                <a:solidFill>
                  <a:prstClr val="white"/>
                </a:solidFill>
                <a:latin typeface="Arial"/>
              </a:rPr>
              <a:t>AUDIT PROGRAM</a:t>
            </a:r>
          </a:p>
        </p:txBody>
      </p:sp>
      <p:sp>
        <p:nvSpPr>
          <p:cNvPr id="14" name="Rectangle 13">
            <a:extLst>
              <a:ext uri="{FF2B5EF4-FFF2-40B4-BE49-F238E27FC236}">
                <a16:creationId xmlns:a16="http://schemas.microsoft.com/office/drawing/2014/main" id="{3453A0CD-FEB4-4B8D-80CD-13E81E718691}"/>
              </a:ext>
            </a:extLst>
          </p:cNvPr>
          <p:cNvSpPr/>
          <p:nvPr/>
        </p:nvSpPr>
        <p:spPr>
          <a:xfrm>
            <a:off x="946701" y="3416291"/>
            <a:ext cx="4812291" cy="767999"/>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auto">
              <a:spcBef>
                <a:spcPts val="0"/>
              </a:spcBef>
              <a:spcAft>
                <a:spcPts val="0"/>
              </a:spcAft>
            </a:pPr>
            <a:r>
              <a:rPr lang="en-AU" sz="2133">
                <a:solidFill>
                  <a:prstClr val="white"/>
                </a:solidFill>
                <a:latin typeface="Arial"/>
              </a:rPr>
              <a:t>PLAN ACCEPTANCE </a:t>
            </a:r>
          </a:p>
        </p:txBody>
      </p:sp>
      <p:sp>
        <p:nvSpPr>
          <p:cNvPr id="15" name="Rectangle 14">
            <a:extLst>
              <a:ext uri="{FF2B5EF4-FFF2-40B4-BE49-F238E27FC236}">
                <a16:creationId xmlns:a16="http://schemas.microsoft.com/office/drawing/2014/main" id="{D08BC8D4-23FE-483A-B45E-139263950658}"/>
              </a:ext>
            </a:extLst>
          </p:cNvPr>
          <p:cNvSpPr/>
          <p:nvPr/>
        </p:nvSpPr>
        <p:spPr>
          <a:xfrm>
            <a:off x="6456524" y="3439202"/>
            <a:ext cx="4812292" cy="768583"/>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auto">
              <a:spcBef>
                <a:spcPts val="0"/>
              </a:spcBef>
              <a:spcAft>
                <a:spcPts val="0"/>
              </a:spcAft>
            </a:pPr>
            <a:r>
              <a:rPr lang="en-AU" sz="2133">
                <a:solidFill>
                  <a:prstClr val="white"/>
                </a:solidFill>
                <a:latin typeface="Arial"/>
              </a:rPr>
              <a:t>Section 26Y Transfer of Land Act</a:t>
            </a:r>
          </a:p>
        </p:txBody>
      </p:sp>
      <p:sp>
        <p:nvSpPr>
          <p:cNvPr id="16" name="Rectangle 15">
            <a:extLst>
              <a:ext uri="{FF2B5EF4-FFF2-40B4-BE49-F238E27FC236}">
                <a16:creationId xmlns:a16="http://schemas.microsoft.com/office/drawing/2014/main" id="{045DE8B8-09E0-4D7C-9393-E2E665FB55EC}"/>
              </a:ext>
            </a:extLst>
          </p:cNvPr>
          <p:cNvSpPr/>
          <p:nvPr/>
        </p:nvSpPr>
        <p:spPr>
          <a:xfrm>
            <a:off x="6485921" y="4597478"/>
            <a:ext cx="4800533" cy="767999"/>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auto">
              <a:spcBef>
                <a:spcPts val="0"/>
              </a:spcBef>
              <a:spcAft>
                <a:spcPts val="0"/>
              </a:spcAft>
            </a:pPr>
            <a:r>
              <a:rPr lang="en-AU" sz="2133">
                <a:solidFill>
                  <a:prstClr val="white"/>
                </a:solidFill>
                <a:latin typeface="Arial"/>
              </a:rPr>
              <a:t>BUSINESS ENQUIRIES</a:t>
            </a:r>
          </a:p>
        </p:txBody>
      </p:sp>
      <p:sp>
        <p:nvSpPr>
          <p:cNvPr id="17" name="Rectangle 16">
            <a:extLst>
              <a:ext uri="{FF2B5EF4-FFF2-40B4-BE49-F238E27FC236}">
                <a16:creationId xmlns:a16="http://schemas.microsoft.com/office/drawing/2014/main" id="{E7544D3B-F37E-4F8C-AF01-6A576878AFA0}"/>
              </a:ext>
            </a:extLst>
          </p:cNvPr>
          <p:cNvSpPr/>
          <p:nvPr/>
        </p:nvSpPr>
        <p:spPr>
          <a:xfrm>
            <a:off x="946700" y="4573983"/>
            <a:ext cx="4812291" cy="767999"/>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auto">
              <a:spcBef>
                <a:spcPts val="0"/>
              </a:spcBef>
              <a:spcAft>
                <a:spcPts val="0"/>
              </a:spcAft>
            </a:pPr>
            <a:r>
              <a:rPr lang="en-AU" sz="2133">
                <a:solidFill>
                  <a:prstClr val="white"/>
                </a:solidFill>
                <a:latin typeface="Arial"/>
              </a:rPr>
              <a:t>GAIC in SPEAR </a:t>
            </a:r>
          </a:p>
        </p:txBody>
      </p:sp>
      <p:sp>
        <p:nvSpPr>
          <p:cNvPr id="19" name="Rectangle 18">
            <a:extLst>
              <a:ext uri="{FF2B5EF4-FFF2-40B4-BE49-F238E27FC236}">
                <a16:creationId xmlns:a16="http://schemas.microsoft.com/office/drawing/2014/main" id="{CB82EE70-56A7-468B-AC08-FEC0A2C65997}"/>
              </a:ext>
            </a:extLst>
          </p:cNvPr>
          <p:cNvSpPr/>
          <p:nvPr/>
        </p:nvSpPr>
        <p:spPr>
          <a:xfrm>
            <a:off x="923182" y="5745009"/>
            <a:ext cx="4800533" cy="767999"/>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auto">
              <a:spcBef>
                <a:spcPts val="0"/>
              </a:spcBef>
              <a:spcAft>
                <a:spcPts val="0"/>
              </a:spcAft>
            </a:pPr>
            <a:r>
              <a:rPr lang="en-AU" sz="2133">
                <a:solidFill>
                  <a:prstClr val="white"/>
                </a:solidFill>
                <a:latin typeface="Arial"/>
              </a:rPr>
              <a:t>SUPPLYING OC SPREADSHEET </a:t>
            </a:r>
          </a:p>
        </p:txBody>
      </p:sp>
      <p:sp>
        <p:nvSpPr>
          <p:cNvPr id="20" name="Rectangle 19">
            <a:extLst>
              <a:ext uri="{FF2B5EF4-FFF2-40B4-BE49-F238E27FC236}">
                <a16:creationId xmlns:a16="http://schemas.microsoft.com/office/drawing/2014/main" id="{9568DE93-B28D-41D3-9B0A-C591B05F3EE9}"/>
              </a:ext>
            </a:extLst>
          </p:cNvPr>
          <p:cNvSpPr/>
          <p:nvPr/>
        </p:nvSpPr>
        <p:spPr>
          <a:xfrm>
            <a:off x="6456524" y="1129299"/>
            <a:ext cx="4800533" cy="767999"/>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auto">
              <a:spcBef>
                <a:spcPts val="0"/>
              </a:spcBef>
              <a:spcAft>
                <a:spcPts val="0"/>
              </a:spcAft>
            </a:pPr>
            <a:r>
              <a:rPr lang="en-AU" sz="2133" dirty="0">
                <a:solidFill>
                  <a:prstClr val="white"/>
                </a:solidFill>
                <a:latin typeface="Arial"/>
              </a:rPr>
              <a:t>AUTOMATING TITLE CREATION</a:t>
            </a:r>
          </a:p>
        </p:txBody>
      </p:sp>
      <p:sp>
        <p:nvSpPr>
          <p:cNvPr id="3" name="Title 2">
            <a:extLst>
              <a:ext uri="{FF2B5EF4-FFF2-40B4-BE49-F238E27FC236}">
                <a16:creationId xmlns:a16="http://schemas.microsoft.com/office/drawing/2014/main" id="{E22B34DF-A90F-44D4-B2AD-312522E2FE84}"/>
              </a:ext>
              <a:ext uri="{C183D7F6-B498-43B3-948B-1728B52AA6E4}">
                <adec:decorative xmlns:adec="http://schemas.microsoft.com/office/drawing/2017/decorative" val="0"/>
              </a:ext>
            </a:extLst>
          </p:cNvPr>
          <p:cNvSpPr>
            <a:spLocks noGrp="1"/>
          </p:cNvSpPr>
          <p:nvPr>
            <p:ph type="title"/>
          </p:nvPr>
        </p:nvSpPr>
        <p:spPr/>
        <p:txBody>
          <a:bodyPr/>
          <a:lstStyle/>
          <a:p>
            <a:r>
              <a:rPr lang="en-AU" dirty="0"/>
              <a:t>Plan Branch Update </a:t>
            </a:r>
          </a:p>
        </p:txBody>
      </p:sp>
    </p:spTree>
    <p:extLst>
      <p:ext uri="{BB962C8B-B14F-4D97-AF65-F5344CB8AC3E}">
        <p14:creationId xmlns:p14="http://schemas.microsoft.com/office/powerpoint/2010/main" val="2653949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83765" y="0"/>
            <a:ext cx="7657294" cy="768000"/>
          </a:xfrm>
        </p:spPr>
        <p:txBody>
          <a:bodyPr/>
          <a:lstStyle/>
          <a:p>
            <a:r>
              <a:rPr lang="en-AU">
                <a:latin typeface="Arial"/>
                <a:cs typeface="Arial"/>
              </a:rPr>
              <a:t>RECRUITMENT / TRAINING</a:t>
            </a:r>
            <a:endParaRPr lang="en-AU"/>
          </a:p>
        </p:txBody>
      </p:sp>
      <p:sp>
        <p:nvSpPr>
          <p:cNvPr id="9" name="Rectangle 8">
            <a:extLst>
              <a:ext uri="{FF2B5EF4-FFF2-40B4-BE49-F238E27FC236}">
                <a16:creationId xmlns:a16="http://schemas.microsoft.com/office/drawing/2014/main" id="{AD125E7B-6CC4-43BB-8E65-4F56F9BC7448}"/>
              </a:ext>
            </a:extLst>
          </p:cNvPr>
          <p:cNvSpPr/>
          <p:nvPr/>
        </p:nvSpPr>
        <p:spPr>
          <a:xfrm>
            <a:off x="2678791" y="2596123"/>
            <a:ext cx="1241463" cy="892285"/>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auto">
              <a:spcBef>
                <a:spcPts val="0"/>
              </a:spcBef>
              <a:spcAft>
                <a:spcPts val="0"/>
              </a:spcAft>
            </a:pPr>
            <a:r>
              <a:rPr lang="en-AU" sz="3200" b="1">
                <a:solidFill>
                  <a:prstClr val="white"/>
                </a:solidFill>
                <a:latin typeface="Arial"/>
              </a:rPr>
              <a:t>8</a:t>
            </a:r>
          </a:p>
        </p:txBody>
      </p:sp>
      <p:sp>
        <p:nvSpPr>
          <p:cNvPr id="10" name="Rectangle 9">
            <a:extLst>
              <a:ext uri="{FF2B5EF4-FFF2-40B4-BE49-F238E27FC236}">
                <a16:creationId xmlns:a16="http://schemas.microsoft.com/office/drawing/2014/main" id="{C42AC60A-47DD-4002-BFCD-AFAADD4449BD}"/>
              </a:ext>
            </a:extLst>
          </p:cNvPr>
          <p:cNvSpPr/>
          <p:nvPr/>
        </p:nvSpPr>
        <p:spPr>
          <a:xfrm>
            <a:off x="2678366" y="3929545"/>
            <a:ext cx="1241463" cy="962681"/>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auto">
              <a:spcBef>
                <a:spcPts val="0"/>
              </a:spcBef>
              <a:spcAft>
                <a:spcPts val="0"/>
              </a:spcAft>
            </a:pPr>
            <a:r>
              <a:rPr lang="en-AU" sz="3200" b="1">
                <a:solidFill>
                  <a:prstClr val="white"/>
                </a:solidFill>
                <a:latin typeface="Arial"/>
              </a:rPr>
              <a:t>2</a:t>
            </a:r>
          </a:p>
        </p:txBody>
      </p:sp>
      <p:sp>
        <p:nvSpPr>
          <p:cNvPr id="11" name="Rectangle 10">
            <a:extLst>
              <a:ext uri="{FF2B5EF4-FFF2-40B4-BE49-F238E27FC236}">
                <a16:creationId xmlns:a16="http://schemas.microsoft.com/office/drawing/2014/main" id="{0D98B543-DC1C-47B5-9C3E-B44A771A391B}"/>
              </a:ext>
            </a:extLst>
          </p:cNvPr>
          <p:cNvSpPr/>
          <p:nvPr/>
        </p:nvSpPr>
        <p:spPr>
          <a:xfrm>
            <a:off x="2655232" y="5290456"/>
            <a:ext cx="1264597" cy="962681"/>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auto">
              <a:spcBef>
                <a:spcPts val="0"/>
              </a:spcBef>
              <a:spcAft>
                <a:spcPts val="0"/>
              </a:spcAft>
            </a:pPr>
            <a:r>
              <a:rPr lang="en-AU" sz="3200" b="1">
                <a:solidFill>
                  <a:prstClr val="white"/>
                </a:solidFill>
                <a:latin typeface="Arial"/>
              </a:rPr>
              <a:t>3</a:t>
            </a:r>
          </a:p>
        </p:txBody>
      </p:sp>
      <p:sp>
        <p:nvSpPr>
          <p:cNvPr id="12" name="Rectangle 11">
            <a:extLst>
              <a:ext uri="{FF2B5EF4-FFF2-40B4-BE49-F238E27FC236}">
                <a16:creationId xmlns:a16="http://schemas.microsoft.com/office/drawing/2014/main" id="{91F9AABD-33F8-4FDC-A807-04A238371DD7}"/>
              </a:ext>
            </a:extLst>
          </p:cNvPr>
          <p:cNvSpPr/>
          <p:nvPr/>
        </p:nvSpPr>
        <p:spPr>
          <a:xfrm>
            <a:off x="4767468" y="2596123"/>
            <a:ext cx="4910335" cy="891101"/>
          </a:xfrm>
          <a:prstGeom prst="rect">
            <a:avLst/>
          </a:prstGeom>
          <a:solidFill>
            <a:srgbClr val="0070C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auto">
              <a:spcBef>
                <a:spcPts val="0"/>
              </a:spcBef>
              <a:spcAft>
                <a:spcPts val="0"/>
              </a:spcAft>
            </a:pPr>
            <a:r>
              <a:rPr lang="en-AU" sz="2133">
                <a:solidFill>
                  <a:prstClr val="white"/>
                </a:solidFill>
                <a:latin typeface="Arial"/>
              </a:rPr>
              <a:t>Trainee Plan Registration Officers </a:t>
            </a:r>
          </a:p>
          <a:p>
            <a:pPr algn="ctr" defTabSz="1219170" fontAlgn="auto">
              <a:spcBef>
                <a:spcPts val="0"/>
              </a:spcBef>
              <a:spcAft>
                <a:spcPts val="0"/>
              </a:spcAft>
            </a:pPr>
            <a:r>
              <a:rPr lang="en-AU" sz="2133">
                <a:solidFill>
                  <a:prstClr val="white"/>
                </a:solidFill>
                <a:latin typeface="Arial"/>
              </a:rPr>
              <a:t>VPS 2</a:t>
            </a:r>
          </a:p>
        </p:txBody>
      </p:sp>
      <p:sp>
        <p:nvSpPr>
          <p:cNvPr id="13" name="Rectangle 12">
            <a:extLst>
              <a:ext uri="{FF2B5EF4-FFF2-40B4-BE49-F238E27FC236}">
                <a16:creationId xmlns:a16="http://schemas.microsoft.com/office/drawing/2014/main" id="{A66F7F6D-53ED-4EC3-A948-3A6935E36223}"/>
              </a:ext>
            </a:extLst>
          </p:cNvPr>
          <p:cNvSpPr/>
          <p:nvPr/>
        </p:nvSpPr>
        <p:spPr>
          <a:xfrm>
            <a:off x="4767468" y="3912537"/>
            <a:ext cx="4910335" cy="979689"/>
          </a:xfrm>
          <a:prstGeom prst="rect">
            <a:avLst/>
          </a:prstGeom>
          <a:solidFill>
            <a:srgbClr val="0070C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auto">
              <a:spcBef>
                <a:spcPts val="0"/>
              </a:spcBef>
              <a:spcAft>
                <a:spcPts val="0"/>
              </a:spcAft>
            </a:pPr>
            <a:r>
              <a:rPr lang="en-AU" sz="2133">
                <a:solidFill>
                  <a:prstClr val="white"/>
                </a:solidFill>
                <a:latin typeface="Arial"/>
              </a:rPr>
              <a:t>Phone Support Administration Officers VPS 2</a:t>
            </a:r>
          </a:p>
        </p:txBody>
      </p:sp>
      <p:sp>
        <p:nvSpPr>
          <p:cNvPr id="14" name="Rectangle 13">
            <a:extLst>
              <a:ext uri="{FF2B5EF4-FFF2-40B4-BE49-F238E27FC236}">
                <a16:creationId xmlns:a16="http://schemas.microsoft.com/office/drawing/2014/main" id="{B8E1972F-60CF-48BB-B215-C0A57B0C8B2A}"/>
              </a:ext>
            </a:extLst>
          </p:cNvPr>
          <p:cNvSpPr/>
          <p:nvPr/>
        </p:nvSpPr>
        <p:spPr>
          <a:xfrm>
            <a:off x="4767468" y="5290456"/>
            <a:ext cx="4910335" cy="962681"/>
          </a:xfrm>
          <a:prstGeom prst="rect">
            <a:avLst/>
          </a:prstGeom>
          <a:solidFill>
            <a:srgbClr val="0070C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auto">
              <a:spcBef>
                <a:spcPts val="0"/>
              </a:spcBef>
              <a:spcAft>
                <a:spcPts val="0"/>
              </a:spcAft>
            </a:pPr>
            <a:r>
              <a:rPr lang="en-AU" sz="2133">
                <a:solidFill>
                  <a:prstClr val="white"/>
                </a:solidFill>
                <a:latin typeface="Arial"/>
              </a:rPr>
              <a:t>Trainee Crown Project Officers </a:t>
            </a:r>
          </a:p>
          <a:p>
            <a:pPr algn="ctr" defTabSz="1219170" fontAlgn="auto">
              <a:spcBef>
                <a:spcPts val="0"/>
              </a:spcBef>
              <a:spcAft>
                <a:spcPts val="0"/>
              </a:spcAft>
            </a:pPr>
            <a:r>
              <a:rPr lang="en-AU" sz="2133">
                <a:solidFill>
                  <a:prstClr val="white"/>
                </a:solidFill>
                <a:latin typeface="Arial"/>
              </a:rPr>
              <a:t>VPS 2</a:t>
            </a:r>
          </a:p>
        </p:txBody>
      </p:sp>
      <p:sp>
        <p:nvSpPr>
          <p:cNvPr id="15" name="Arrow: Right 14">
            <a:extLst>
              <a:ext uri="{FF2B5EF4-FFF2-40B4-BE49-F238E27FC236}">
                <a16:creationId xmlns:a16="http://schemas.microsoft.com/office/drawing/2014/main" id="{E1FADC0E-AF96-4ED2-A972-3E51AA8CA595}"/>
              </a:ext>
              <a:ext uri="{C183D7F6-B498-43B3-948B-1728B52AA6E4}">
                <adec:decorative xmlns:adec="http://schemas.microsoft.com/office/drawing/2017/decorative" val="1"/>
              </a:ext>
            </a:extLst>
          </p:cNvPr>
          <p:cNvSpPr/>
          <p:nvPr/>
        </p:nvSpPr>
        <p:spPr>
          <a:xfrm>
            <a:off x="3807360" y="2800058"/>
            <a:ext cx="864096" cy="550101"/>
          </a:xfrm>
          <a:prstGeom prst="rightArrow">
            <a:avLst/>
          </a:prstGeom>
          <a:solidFill>
            <a:schemeClr val="accent3">
              <a:lumMod val="60000"/>
              <a:lumOff val="4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auto">
              <a:spcBef>
                <a:spcPts val="0"/>
              </a:spcBef>
              <a:spcAft>
                <a:spcPts val="0"/>
              </a:spcAft>
            </a:pPr>
            <a:endParaRPr lang="en-AU" sz="2400">
              <a:solidFill>
                <a:prstClr val="white"/>
              </a:solidFill>
              <a:latin typeface="Arial"/>
            </a:endParaRPr>
          </a:p>
        </p:txBody>
      </p:sp>
      <p:sp>
        <p:nvSpPr>
          <p:cNvPr id="16" name="Arrow: Right 15">
            <a:extLst>
              <a:ext uri="{FF2B5EF4-FFF2-40B4-BE49-F238E27FC236}">
                <a16:creationId xmlns:a16="http://schemas.microsoft.com/office/drawing/2014/main" id="{3A3DD1EE-A0F7-48A6-B134-1E4BBC5FBA38}"/>
              </a:ext>
              <a:ext uri="{C183D7F6-B498-43B3-948B-1728B52AA6E4}">
                <adec:decorative xmlns:adec="http://schemas.microsoft.com/office/drawing/2017/decorative" val="1"/>
              </a:ext>
            </a:extLst>
          </p:cNvPr>
          <p:cNvSpPr/>
          <p:nvPr/>
        </p:nvSpPr>
        <p:spPr>
          <a:xfrm>
            <a:off x="3770670" y="4178580"/>
            <a:ext cx="900787" cy="529937"/>
          </a:xfrm>
          <a:prstGeom prst="rightArrow">
            <a:avLst/>
          </a:prstGeom>
          <a:solidFill>
            <a:schemeClr val="accent3">
              <a:lumMod val="60000"/>
              <a:lumOff val="4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auto">
              <a:spcBef>
                <a:spcPts val="0"/>
              </a:spcBef>
              <a:spcAft>
                <a:spcPts val="0"/>
              </a:spcAft>
            </a:pPr>
            <a:endParaRPr lang="en-AU" sz="2400">
              <a:solidFill>
                <a:prstClr val="white"/>
              </a:solidFill>
              <a:latin typeface="Arial"/>
            </a:endParaRPr>
          </a:p>
        </p:txBody>
      </p:sp>
      <p:sp>
        <p:nvSpPr>
          <p:cNvPr id="17" name="Arrow: Right 16">
            <a:extLst>
              <a:ext uri="{FF2B5EF4-FFF2-40B4-BE49-F238E27FC236}">
                <a16:creationId xmlns:a16="http://schemas.microsoft.com/office/drawing/2014/main" id="{9369F4BA-A5F4-4E45-AD15-BC834E3B497C}"/>
              </a:ext>
              <a:ext uri="{C183D7F6-B498-43B3-948B-1728B52AA6E4}">
                <adec:decorative xmlns:adec="http://schemas.microsoft.com/office/drawing/2017/decorative" val="1"/>
              </a:ext>
            </a:extLst>
          </p:cNvPr>
          <p:cNvSpPr/>
          <p:nvPr/>
        </p:nvSpPr>
        <p:spPr>
          <a:xfrm>
            <a:off x="3807360" y="5514553"/>
            <a:ext cx="864096" cy="529937"/>
          </a:xfrm>
          <a:prstGeom prst="rightArrow">
            <a:avLst/>
          </a:prstGeom>
          <a:solidFill>
            <a:schemeClr val="accent3">
              <a:lumMod val="60000"/>
              <a:lumOff val="4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auto">
              <a:spcBef>
                <a:spcPts val="0"/>
              </a:spcBef>
              <a:spcAft>
                <a:spcPts val="0"/>
              </a:spcAft>
            </a:pPr>
            <a:endParaRPr lang="en-AU" sz="2400">
              <a:solidFill>
                <a:prstClr val="white"/>
              </a:solidFill>
              <a:latin typeface="Arial"/>
            </a:endParaRPr>
          </a:p>
        </p:txBody>
      </p:sp>
      <p:sp>
        <p:nvSpPr>
          <p:cNvPr id="20" name="Rectangle 19">
            <a:extLst>
              <a:ext uri="{FF2B5EF4-FFF2-40B4-BE49-F238E27FC236}">
                <a16:creationId xmlns:a16="http://schemas.microsoft.com/office/drawing/2014/main" id="{834C2562-50CE-46B1-9810-A65F44D45732}"/>
              </a:ext>
            </a:extLst>
          </p:cNvPr>
          <p:cNvSpPr/>
          <p:nvPr/>
        </p:nvSpPr>
        <p:spPr>
          <a:xfrm>
            <a:off x="2655231" y="1263888"/>
            <a:ext cx="1264599" cy="891099"/>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auto">
              <a:spcBef>
                <a:spcPts val="0"/>
              </a:spcBef>
              <a:spcAft>
                <a:spcPts val="0"/>
              </a:spcAft>
            </a:pPr>
            <a:r>
              <a:rPr lang="en-AU" sz="3200" b="1">
                <a:solidFill>
                  <a:prstClr val="white"/>
                </a:solidFill>
                <a:latin typeface="Arial"/>
              </a:rPr>
              <a:t>2</a:t>
            </a:r>
          </a:p>
        </p:txBody>
      </p:sp>
      <p:sp>
        <p:nvSpPr>
          <p:cNvPr id="21" name="Rectangle 20">
            <a:extLst>
              <a:ext uri="{FF2B5EF4-FFF2-40B4-BE49-F238E27FC236}">
                <a16:creationId xmlns:a16="http://schemas.microsoft.com/office/drawing/2014/main" id="{3D33EB08-286F-471D-A745-8843B7864189}"/>
              </a:ext>
            </a:extLst>
          </p:cNvPr>
          <p:cNvSpPr/>
          <p:nvPr/>
        </p:nvSpPr>
        <p:spPr>
          <a:xfrm>
            <a:off x="4767467" y="1263887"/>
            <a:ext cx="4910335" cy="891100"/>
          </a:xfrm>
          <a:prstGeom prst="rect">
            <a:avLst/>
          </a:prstGeom>
          <a:solidFill>
            <a:srgbClr val="0070C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auto">
              <a:spcBef>
                <a:spcPts val="0"/>
              </a:spcBef>
              <a:spcAft>
                <a:spcPts val="0"/>
              </a:spcAft>
            </a:pPr>
            <a:r>
              <a:rPr lang="en-AU" sz="2133">
                <a:solidFill>
                  <a:prstClr val="white"/>
                </a:solidFill>
                <a:latin typeface="Arial"/>
              </a:rPr>
              <a:t>SPEAR Project Officers </a:t>
            </a:r>
          </a:p>
          <a:p>
            <a:pPr algn="ctr" defTabSz="1219170" fontAlgn="auto">
              <a:spcBef>
                <a:spcPts val="0"/>
              </a:spcBef>
              <a:spcAft>
                <a:spcPts val="0"/>
              </a:spcAft>
            </a:pPr>
            <a:r>
              <a:rPr lang="en-AU" sz="2133">
                <a:solidFill>
                  <a:prstClr val="white"/>
                </a:solidFill>
                <a:latin typeface="Arial"/>
              </a:rPr>
              <a:t>VPS 4</a:t>
            </a:r>
            <a:endParaRPr lang="en-US" sz="2133">
              <a:solidFill>
                <a:prstClr val="white"/>
              </a:solidFill>
              <a:latin typeface="Arial"/>
            </a:endParaRPr>
          </a:p>
        </p:txBody>
      </p:sp>
      <p:sp>
        <p:nvSpPr>
          <p:cNvPr id="22" name="Arrow: Right 21">
            <a:extLst>
              <a:ext uri="{FF2B5EF4-FFF2-40B4-BE49-F238E27FC236}">
                <a16:creationId xmlns:a16="http://schemas.microsoft.com/office/drawing/2014/main" id="{88B95DC3-415B-40E7-BF4A-43AE681DCCB9}"/>
              </a:ext>
              <a:ext uri="{C183D7F6-B498-43B3-948B-1728B52AA6E4}">
                <adec:decorative xmlns:adec="http://schemas.microsoft.com/office/drawing/2017/decorative" val="1"/>
              </a:ext>
            </a:extLst>
          </p:cNvPr>
          <p:cNvSpPr/>
          <p:nvPr/>
        </p:nvSpPr>
        <p:spPr>
          <a:xfrm>
            <a:off x="3807359" y="1484249"/>
            <a:ext cx="864097" cy="529937"/>
          </a:xfrm>
          <a:prstGeom prst="rightArrow">
            <a:avLst/>
          </a:prstGeom>
          <a:solidFill>
            <a:schemeClr val="accent3">
              <a:lumMod val="60000"/>
              <a:lumOff val="4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auto">
              <a:spcBef>
                <a:spcPts val="0"/>
              </a:spcBef>
              <a:spcAft>
                <a:spcPts val="0"/>
              </a:spcAft>
            </a:pPr>
            <a:endParaRPr lang="en-AU" sz="2400">
              <a:solidFill>
                <a:prstClr val="white"/>
              </a:solidFill>
              <a:latin typeface="Arial"/>
            </a:endParaRPr>
          </a:p>
        </p:txBody>
      </p:sp>
    </p:spTree>
    <p:extLst>
      <p:ext uri="{BB962C8B-B14F-4D97-AF65-F5344CB8AC3E}">
        <p14:creationId xmlns:p14="http://schemas.microsoft.com/office/powerpoint/2010/main" val="2731851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2CF27-55DE-4EC4-8739-56AC42725804}"/>
              </a:ext>
            </a:extLst>
          </p:cNvPr>
          <p:cNvSpPr>
            <a:spLocks noGrp="1"/>
          </p:cNvSpPr>
          <p:nvPr>
            <p:ph sz="quarter" idx="13"/>
          </p:nvPr>
        </p:nvSpPr>
        <p:spPr>
          <a:xfrm>
            <a:off x="623392" y="1052501"/>
            <a:ext cx="11041227" cy="5544852"/>
          </a:xfrm>
        </p:spPr>
        <p:txBody>
          <a:bodyPr>
            <a:normAutofit lnSpcReduction="10000"/>
          </a:bodyPr>
          <a:lstStyle/>
          <a:p>
            <a:r>
              <a:rPr lang="en-AU" sz="2800" b="0" dirty="0"/>
              <a:t>All plan examiners are audited during the year.</a:t>
            </a:r>
          </a:p>
          <a:p>
            <a:r>
              <a:rPr lang="en-AU" sz="2800" b="0" dirty="0"/>
              <a:t>The purpose of the audit program is to identify training issues, improve consistency in examination and provide personal development.</a:t>
            </a:r>
          </a:p>
          <a:p>
            <a:endParaRPr lang="en-AU" sz="2800" b="0" dirty="0"/>
          </a:p>
          <a:p>
            <a:r>
              <a:rPr lang="en-AU" sz="2800" b="0" dirty="0"/>
              <a:t>Audit includes:</a:t>
            </a:r>
          </a:p>
          <a:p>
            <a:r>
              <a:rPr lang="en-AU" sz="2800" b="0" dirty="0"/>
              <a:t>	- Plans</a:t>
            </a:r>
          </a:p>
          <a:p>
            <a:r>
              <a:rPr lang="en-AU" sz="2800" b="0" dirty="0"/>
              <a:t>	- Field records</a:t>
            </a:r>
          </a:p>
          <a:p>
            <a:r>
              <a:rPr lang="en-AU" sz="2800" b="0" dirty="0"/>
              <a:t>	- Created folios</a:t>
            </a:r>
          </a:p>
          <a:p>
            <a:r>
              <a:rPr lang="en-AU" sz="2800" b="0" dirty="0"/>
              <a:t>	- Victorian Online Titles System (VOTS)</a:t>
            </a:r>
          </a:p>
          <a:p>
            <a:r>
              <a:rPr lang="en-AU" sz="2800" b="0" dirty="0"/>
              <a:t>	- Consequential amendments</a:t>
            </a:r>
          </a:p>
          <a:p>
            <a:r>
              <a:rPr lang="en-AU" sz="2800" b="0" dirty="0"/>
              <a:t>	- Application forms</a:t>
            </a:r>
          </a:p>
          <a:p>
            <a:endParaRPr lang="en-AU" dirty="0"/>
          </a:p>
        </p:txBody>
      </p:sp>
      <p:sp>
        <p:nvSpPr>
          <p:cNvPr id="5" name="Title 4">
            <a:extLst>
              <a:ext uri="{FF2B5EF4-FFF2-40B4-BE49-F238E27FC236}">
                <a16:creationId xmlns:a16="http://schemas.microsoft.com/office/drawing/2014/main" id="{A480A1CB-1228-4E26-A335-6C048F68A5E7}"/>
              </a:ext>
            </a:extLst>
          </p:cNvPr>
          <p:cNvSpPr>
            <a:spLocks noGrp="1"/>
          </p:cNvSpPr>
          <p:nvPr>
            <p:ph type="title" idx="4294967295"/>
          </p:nvPr>
        </p:nvSpPr>
        <p:spPr>
          <a:xfrm>
            <a:off x="4175787" y="-8259"/>
            <a:ext cx="748883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white"/>
                </a:solidFill>
                <a:effectLst/>
                <a:uLnTx/>
                <a:uFillTx/>
                <a:latin typeface="Arial"/>
                <a:ea typeface="+mn-ea"/>
                <a:cs typeface="+mn-cs"/>
              </a:rPr>
              <a:t>AUDIT PROGRAM</a:t>
            </a:r>
          </a:p>
        </p:txBody>
      </p:sp>
    </p:spTree>
    <p:extLst>
      <p:ext uri="{BB962C8B-B14F-4D97-AF65-F5344CB8AC3E}">
        <p14:creationId xmlns:p14="http://schemas.microsoft.com/office/powerpoint/2010/main" val="2869882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2CF27-55DE-4EC4-8739-56AC42725804}"/>
              </a:ext>
            </a:extLst>
          </p:cNvPr>
          <p:cNvSpPr>
            <a:spLocks noGrp="1"/>
          </p:cNvSpPr>
          <p:nvPr>
            <p:ph sz="quarter" idx="13"/>
          </p:nvPr>
        </p:nvSpPr>
        <p:spPr>
          <a:xfrm>
            <a:off x="575387" y="836712"/>
            <a:ext cx="11041227" cy="5664629"/>
          </a:xfrm>
        </p:spPr>
        <p:txBody>
          <a:bodyPr>
            <a:normAutofit/>
          </a:bodyPr>
          <a:lstStyle/>
          <a:p>
            <a:r>
              <a:rPr lang="en-AU" sz="2667" dirty="0"/>
              <a:t> </a:t>
            </a:r>
          </a:p>
          <a:p>
            <a:pPr algn="just"/>
            <a:r>
              <a:rPr lang="en-AU" sz="2800" b="0" dirty="0"/>
              <a:t>Once an audit is completed, a report of the audit is prepared and sent to the audited examiner, Branch Manager, Work Unit Manager, Training Manager &amp; the Work Unit Specialist.</a:t>
            </a:r>
          </a:p>
          <a:p>
            <a:endParaRPr lang="en-AU" sz="2800" b="0" dirty="0"/>
          </a:p>
          <a:p>
            <a:pPr algn="just"/>
            <a:r>
              <a:rPr lang="en-AU" sz="2800" b="0" dirty="0"/>
              <a:t>Feedback is provided by the auditor to the individual (one on one).</a:t>
            </a:r>
          </a:p>
          <a:p>
            <a:endParaRPr lang="en-AU" sz="2667" dirty="0"/>
          </a:p>
        </p:txBody>
      </p:sp>
      <p:sp>
        <p:nvSpPr>
          <p:cNvPr id="5" name="Title 4">
            <a:extLst>
              <a:ext uri="{FF2B5EF4-FFF2-40B4-BE49-F238E27FC236}">
                <a16:creationId xmlns:a16="http://schemas.microsoft.com/office/drawing/2014/main" id="{A480A1CB-1228-4E26-A335-6C048F68A5E7}"/>
              </a:ext>
            </a:extLst>
          </p:cNvPr>
          <p:cNvSpPr>
            <a:spLocks noGrp="1"/>
          </p:cNvSpPr>
          <p:nvPr>
            <p:ph type="title" idx="4294967295"/>
          </p:nvPr>
        </p:nvSpPr>
        <p:spPr>
          <a:xfrm>
            <a:off x="4175786" y="-8259"/>
            <a:ext cx="744082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white"/>
                </a:solidFill>
                <a:effectLst/>
                <a:uLnTx/>
                <a:uFillTx/>
                <a:latin typeface="Arial"/>
                <a:ea typeface="+mn-ea"/>
                <a:cs typeface="+mn-cs"/>
              </a:rPr>
              <a:t>AUDIT PROGRAM</a:t>
            </a:r>
          </a:p>
        </p:txBody>
      </p:sp>
    </p:spTree>
    <p:extLst>
      <p:ext uri="{BB962C8B-B14F-4D97-AF65-F5344CB8AC3E}">
        <p14:creationId xmlns:p14="http://schemas.microsoft.com/office/powerpoint/2010/main" val="1481709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PLAN ACCEPTANCE</a:t>
            </a:r>
          </a:p>
        </p:txBody>
      </p:sp>
      <p:sp>
        <p:nvSpPr>
          <p:cNvPr id="11" name="Rectangle 10" descr="Plan Acceptance counter ceasing face to face lodgments from 1st November 2019.">
            <a:extLst>
              <a:ext uri="{FF2B5EF4-FFF2-40B4-BE49-F238E27FC236}">
                <a16:creationId xmlns:a16="http://schemas.microsoft.com/office/drawing/2014/main" id="{71E855F6-1A79-4DA6-836F-D6C93E666417}"/>
              </a:ext>
            </a:extLst>
          </p:cNvPr>
          <p:cNvSpPr/>
          <p:nvPr/>
        </p:nvSpPr>
        <p:spPr>
          <a:xfrm>
            <a:off x="719403" y="1796819"/>
            <a:ext cx="11041227" cy="4512501"/>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Top Corners Rounded 11">
            <a:extLst>
              <a:ext uri="{FF2B5EF4-FFF2-40B4-BE49-F238E27FC236}">
                <a16:creationId xmlns:a16="http://schemas.microsoft.com/office/drawing/2014/main" id="{83AE007D-6509-4F76-8717-A2AEE8E96C70}"/>
              </a:ext>
            </a:extLst>
          </p:cNvPr>
          <p:cNvSpPr/>
          <p:nvPr/>
        </p:nvSpPr>
        <p:spPr>
          <a:xfrm>
            <a:off x="6280531" y="1220755"/>
            <a:ext cx="2695789" cy="576064"/>
          </a:xfrm>
          <a:prstGeom prst="round2Same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CURRENT </a:t>
            </a:r>
          </a:p>
        </p:txBody>
      </p:sp>
      <p:sp>
        <p:nvSpPr>
          <p:cNvPr id="13" name="Rectangle: Top Corners Rounded 12">
            <a:extLst>
              <a:ext uri="{FF2B5EF4-FFF2-40B4-BE49-F238E27FC236}">
                <a16:creationId xmlns:a16="http://schemas.microsoft.com/office/drawing/2014/main" id="{5D2D7B69-F41A-49B8-B507-D3578B460031}"/>
              </a:ext>
            </a:extLst>
          </p:cNvPr>
          <p:cNvSpPr/>
          <p:nvPr/>
        </p:nvSpPr>
        <p:spPr>
          <a:xfrm>
            <a:off x="9064840" y="1220755"/>
            <a:ext cx="2695789" cy="576064"/>
          </a:xfrm>
          <a:prstGeom prst="round2Same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FUTURE </a:t>
            </a:r>
          </a:p>
        </p:txBody>
      </p:sp>
      <p:sp>
        <p:nvSpPr>
          <p:cNvPr id="17" name="Rectangle 16">
            <a:extLst>
              <a:ext uri="{FF2B5EF4-FFF2-40B4-BE49-F238E27FC236}">
                <a16:creationId xmlns:a16="http://schemas.microsoft.com/office/drawing/2014/main" id="{0E4B752D-6268-4102-965E-57E7DE895282}"/>
              </a:ext>
            </a:extLst>
          </p:cNvPr>
          <p:cNvSpPr/>
          <p:nvPr/>
        </p:nvSpPr>
        <p:spPr>
          <a:xfrm>
            <a:off x="848552" y="1971177"/>
            <a:ext cx="5247448" cy="11697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tx1"/>
                </a:solidFill>
              </a:rPr>
              <a:t>Plan Acceptance counter is in the process of being phased out and will cease face to face lodgements from 1st November 2019. </a:t>
            </a:r>
          </a:p>
        </p:txBody>
      </p:sp>
      <p:sp>
        <p:nvSpPr>
          <p:cNvPr id="22" name="Rectangle 21">
            <a:extLst>
              <a:ext uri="{FF2B5EF4-FFF2-40B4-BE49-F238E27FC236}">
                <a16:creationId xmlns:a16="http://schemas.microsoft.com/office/drawing/2014/main" id="{40CB9D52-B840-4090-AE0E-8A41DC562A05}"/>
              </a:ext>
            </a:extLst>
          </p:cNvPr>
          <p:cNvSpPr/>
          <p:nvPr/>
        </p:nvSpPr>
        <p:spPr>
          <a:xfrm>
            <a:off x="848552" y="3398669"/>
            <a:ext cx="5247448" cy="17554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a:solidFill>
                  <a:schemeClr val="tx1"/>
                </a:solidFill>
              </a:rPr>
              <a:t>Currently the ‘Drop Off’ basket at Reception for plans and plan-related dealings will generally be lodged on the same day. Confirmation of lodgements or refusals can be picked up from the Reception desk. </a:t>
            </a:r>
          </a:p>
        </p:txBody>
      </p:sp>
      <p:sp>
        <p:nvSpPr>
          <p:cNvPr id="23" name="Rectangle 22">
            <a:extLst>
              <a:ext uri="{FF2B5EF4-FFF2-40B4-BE49-F238E27FC236}">
                <a16:creationId xmlns:a16="http://schemas.microsoft.com/office/drawing/2014/main" id="{999F1C6F-1F60-4372-BB81-CF7277709779}"/>
              </a:ext>
            </a:extLst>
          </p:cNvPr>
          <p:cNvSpPr/>
          <p:nvPr/>
        </p:nvSpPr>
        <p:spPr>
          <a:xfrm>
            <a:off x="848552" y="5411798"/>
            <a:ext cx="5247448" cy="7036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a:solidFill>
                  <a:schemeClr val="tx1"/>
                </a:solidFill>
              </a:rPr>
              <a:t>All ‘one off customers’ will be assisted by staff if required. </a:t>
            </a:r>
          </a:p>
        </p:txBody>
      </p:sp>
      <p:sp>
        <p:nvSpPr>
          <p:cNvPr id="24" name="Rectangle 23">
            <a:extLst>
              <a:ext uri="{FF2B5EF4-FFF2-40B4-BE49-F238E27FC236}">
                <a16:creationId xmlns:a16="http://schemas.microsoft.com/office/drawing/2014/main" id="{199C132F-F459-420D-A036-71B72C68FE59}"/>
              </a:ext>
            </a:extLst>
          </p:cNvPr>
          <p:cNvSpPr/>
          <p:nvPr/>
        </p:nvSpPr>
        <p:spPr>
          <a:xfrm>
            <a:off x="6352596" y="1971177"/>
            <a:ext cx="5247448" cy="414429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bg1"/>
                </a:solidFill>
              </a:rPr>
              <a:t>From the 1st November 2019, any subdivisional lodgements  and plan related dealings must be placed in the ‘Drop Off’ Basket  for lodging.</a:t>
            </a:r>
          </a:p>
          <a:p>
            <a:pPr algn="ctr"/>
            <a:endParaRPr lang="en-AU" sz="2000" dirty="0">
              <a:solidFill>
                <a:schemeClr val="tx1"/>
              </a:solidFill>
            </a:endParaRPr>
          </a:p>
        </p:txBody>
      </p:sp>
    </p:spTree>
    <p:extLst>
      <p:ext uri="{BB962C8B-B14F-4D97-AF65-F5344CB8AC3E}">
        <p14:creationId xmlns:p14="http://schemas.microsoft.com/office/powerpoint/2010/main" val="71390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P spid="22" grpId="0" animBg="1"/>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a:t>Agenda</a:t>
            </a:r>
          </a:p>
        </p:txBody>
      </p:sp>
      <p:sp>
        <p:nvSpPr>
          <p:cNvPr id="33795" name="Content Placeholder 2"/>
          <p:cNvSpPr>
            <a:spLocks noGrp="1"/>
          </p:cNvSpPr>
          <p:nvPr>
            <p:ph idx="1"/>
          </p:nvPr>
        </p:nvSpPr>
        <p:spPr>
          <a:xfrm>
            <a:off x="609600" y="2135189"/>
            <a:ext cx="9601200" cy="4173537"/>
          </a:xfrm>
        </p:spPr>
        <p:txBody>
          <a:bodyPr/>
          <a:lstStyle/>
          <a:p>
            <a:pPr marL="514350" indent="-514350">
              <a:lnSpc>
                <a:spcPct val="150000"/>
              </a:lnSpc>
              <a:buFontTx/>
              <a:buAutoNum type="arabicPeriod"/>
              <a:defRPr/>
            </a:pPr>
            <a:r>
              <a:rPr lang="en-US" altLang="en-US" sz="2400" dirty="0"/>
              <a:t>Welcome</a:t>
            </a:r>
          </a:p>
          <a:p>
            <a:pPr marL="514350" indent="-514350">
              <a:lnSpc>
                <a:spcPct val="150000"/>
              </a:lnSpc>
              <a:buFontTx/>
              <a:buAutoNum type="arabicPeriod"/>
              <a:defRPr/>
            </a:pPr>
            <a:r>
              <a:rPr lang="en-US" altLang="en-US" sz="2400" dirty="0"/>
              <a:t>100% Digital Lodgment</a:t>
            </a:r>
          </a:p>
          <a:p>
            <a:pPr marL="514350" indent="-514350">
              <a:lnSpc>
                <a:spcPct val="150000"/>
              </a:lnSpc>
              <a:buFontTx/>
              <a:buAutoNum type="arabicPeriod"/>
              <a:defRPr/>
            </a:pPr>
            <a:r>
              <a:rPr lang="en-US" altLang="en-US" sz="2400" dirty="0"/>
              <a:t>SPEAR Electronic Lodgment Network</a:t>
            </a:r>
          </a:p>
          <a:p>
            <a:pPr marL="514350" indent="-514350">
              <a:lnSpc>
                <a:spcPct val="150000"/>
              </a:lnSpc>
              <a:buFontTx/>
              <a:buAutoNum type="arabicPeriod"/>
              <a:defRPr/>
            </a:pPr>
            <a:r>
              <a:rPr lang="en-US" altLang="en-US" sz="2400" dirty="0"/>
              <a:t>Plan Branch Update</a:t>
            </a:r>
          </a:p>
          <a:p>
            <a:pPr marL="514350" indent="-514350">
              <a:lnSpc>
                <a:spcPct val="150000"/>
              </a:lnSpc>
              <a:buFontTx/>
              <a:buAutoNum type="arabicPeriod"/>
              <a:defRPr/>
            </a:pPr>
            <a:r>
              <a:rPr lang="en-US" sz="2400" dirty="0"/>
              <a:t>Digital </a:t>
            </a:r>
            <a:r>
              <a:rPr lang="en-US" sz="2400" dirty="0" err="1"/>
              <a:t>Cadastre</a:t>
            </a:r>
            <a:r>
              <a:rPr lang="en-US" sz="2400" dirty="0"/>
              <a:t> </a:t>
            </a:r>
            <a:r>
              <a:rPr lang="en-US" sz="2400" dirty="0" err="1"/>
              <a:t>Modernisation</a:t>
            </a:r>
            <a:r>
              <a:rPr lang="en-US" sz="2400" dirty="0"/>
              <a:t> Program</a:t>
            </a:r>
            <a:endParaRPr lang="en-US" altLang="en-US" sz="2400" dirty="0"/>
          </a:p>
          <a:p>
            <a:pPr marL="514350" indent="-514350">
              <a:lnSpc>
                <a:spcPct val="150000"/>
              </a:lnSpc>
              <a:buFontTx/>
              <a:buAutoNum type="arabicPeriod"/>
              <a:defRPr/>
            </a:pPr>
            <a:r>
              <a:rPr lang="en-US" altLang="en-US" sz="2400" dirty="0"/>
              <a:t>SPEAR IT</a:t>
            </a:r>
          </a:p>
          <a:p>
            <a:pPr marL="0" indent="0">
              <a:lnSpc>
                <a:spcPct val="150000"/>
              </a:lnSpc>
              <a:buNone/>
              <a:defRPr/>
            </a:pPr>
            <a:endParaRPr lang="en-US" altLang="en-US" sz="1000" dirty="0"/>
          </a:p>
          <a:p>
            <a:pPr marL="0" indent="0">
              <a:lnSpc>
                <a:spcPct val="150000"/>
              </a:lnSpc>
              <a:buNone/>
              <a:defRPr/>
            </a:pPr>
            <a:r>
              <a:rPr lang="en-US" altLang="en-US" sz="2400" dirty="0">
                <a:latin typeface="Verdana"/>
                <a:ea typeface="Verdana"/>
                <a:cs typeface="Verdana"/>
              </a:rPr>
              <a:t>Morning Tea</a:t>
            </a:r>
          </a:p>
          <a:p>
            <a:pPr marL="514350" indent="-514350">
              <a:buFontTx/>
              <a:buAutoNum type="arabicPeriod"/>
              <a:defRPr/>
            </a:pPr>
            <a:endParaRPr lang="en-US" altLang="en-US" sz="2400" dirty="0"/>
          </a:p>
          <a:p>
            <a:pPr marL="514350" indent="-514350">
              <a:buFontTx/>
              <a:buAutoNum type="arabicPeriod"/>
              <a:defRPr/>
            </a:pPr>
            <a:endParaRPr lang="en-US" alt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9B4D01-ED8B-4177-ADFC-04CBAB438AA0}"/>
              </a:ext>
            </a:extLst>
          </p:cNvPr>
          <p:cNvSpPr>
            <a:spLocks noGrp="1"/>
          </p:cNvSpPr>
          <p:nvPr>
            <p:ph idx="1"/>
          </p:nvPr>
        </p:nvSpPr>
        <p:spPr>
          <a:xfrm>
            <a:off x="1331251" y="1199533"/>
            <a:ext cx="9998901" cy="4705912"/>
          </a:xfrm>
        </p:spPr>
        <p:txBody>
          <a:bodyPr/>
          <a:lstStyle/>
          <a:p>
            <a:pPr marL="0" indent="0">
              <a:buNone/>
            </a:pPr>
            <a:r>
              <a:rPr lang="en-AU" dirty="0"/>
              <a:t>SRO is required, where a property is affected by a GAIC (Growth Area Infrastructure Contributions) notice, to provide either a removal of notice or consent to registration (sometimes both) to precede registration of a plan of subdivision</a:t>
            </a:r>
          </a:p>
          <a:p>
            <a:pPr marL="0" indent="0">
              <a:buNone/>
            </a:pPr>
            <a:endParaRPr lang="en-AU" dirty="0"/>
          </a:p>
          <a:p>
            <a:pPr marL="0" indent="0">
              <a:buNone/>
            </a:pPr>
            <a:r>
              <a:rPr lang="en-AU" dirty="0"/>
              <a:t>Initial discussions between SRO and LUV proposed SRO provide GAIC consent or remove GAIC notice when land is subject to a subdivision application in SPEAR </a:t>
            </a:r>
          </a:p>
          <a:p>
            <a:endParaRPr lang="en-AU" dirty="0"/>
          </a:p>
        </p:txBody>
      </p:sp>
      <p:sp>
        <p:nvSpPr>
          <p:cNvPr id="3" name="Title 2">
            <a:extLst>
              <a:ext uri="{FF2B5EF4-FFF2-40B4-BE49-F238E27FC236}">
                <a16:creationId xmlns:a16="http://schemas.microsoft.com/office/drawing/2014/main" id="{D8A75DB1-C60B-419C-9F85-4B57D3E67BEF}"/>
              </a:ext>
            </a:extLst>
          </p:cNvPr>
          <p:cNvSpPr>
            <a:spLocks noGrp="1"/>
          </p:cNvSpPr>
          <p:nvPr>
            <p:ph type="title"/>
          </p:nvPr>
        </p:nvSpPr>
        <p:spPr/>
        <p:txBody>
          <a:bodyPr/>
          <a:lstStyle/>
          <a:p>
            <a:r>
              <a:rPr lang="en-AU" sz="3200"/>
              <a:t>GAIC in SPEAR</a:t>
            </a:r>
          </a:p>
        </p:txBody>
      </p:sp>
    </p:spTree>
    <p:extLst>
      <p:ext uri="{BB962C8B-B14F-4D97-AF65-F5344CB8AC3E}">
        <p14:creationId xmlns:p14="http://schemas.microsoft.com/office/powerpoint/2010/main" val="2821104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A9D860-FD9C-43E2-9742-B11C4DD0B136}"/>
              </a:ext>
            </a:extLst>
          </p:cNvPr>
          <p:cNvSpPr>
            <a:spLocks noGrp="1"/>
          </p:cNvSpPr>
          <p:nvPr>
            <p:ph idx="1"/>
          </p:nvPr>
        </p:nvSpPr>
        <p:spPr>
          <a:xfrm>
            <a:off x="1378547" y="1076044"/>
            <a:ext cx="9998901" cy="4705912"/>
          </a:xfrm>
        </p:spPr>
        <p:txBody>
          <a:bodyPr/>
          <a:lstStyle/>
          <a:p>
            <a:pPr marL="0" indent="0">
              <a:buNone/>
            </a:pPr>
            <a:r>
              <a:rPr lang="en-AU"/>
              <a:t>Benefits:</a:t>
            </a:r>
          </a:p>
          <a:p>
            <a:r>
              <a:rPr lang="en-AU"/>
              <a:t>Ensures GAIC consent / removal is lodged in conjunction with the plan, avoiding timing issues</a:t>
            </a:r>
          </a:p>
          <a:p>
            <a:r>
              <a:rPr lang="en-AU"/>
              <a:t>Ensures plan and GAIC dealings are processed together</a:t>
            </a:r>
          </a:p>
          <a:p>
            <a:r>
              <a:rPr lang="en-AU"/>
              <a:t>Enables lodging party (solicitor / conveyancer) to pay any associated GAIC lodgment fees</a:t>
            </a:r>
          </a:p>
          <a:p>
            <a:endParaRPr lang="en-AU"/>
          </a:p>
        </p:txBody>
      </p:sp>
      <p:sp>
        <p:nvSpPr>
          <p:cNvPr id="3" name="Title 2">
            <a:extLst>
              <a:ext uri="{FF2B5EF4-FFF2-40B4-BE49-F238E27FC236}">
                <a16:creationId xmlns:a16="http://schemas.microsoft.com/office/drawing/2014/main" id="{D481C82E-E38F-45B4-9F46-7CF7D351FF1B}"/>
              </a:ext>
            </a:extLst>
          </p:cNvPr>
          <p:cNvSpPr>
            <a:spLocks noGrp="1"/>
          </p:cNvSpPr>
          <p:nvPr>
            <p:ph type="title"/>
          </p:nvPr>
        </p:nvSpPr>
        <p:spPr/>
        <p:txBody>
          <a:bodyPr/>
          <a:lstStyle/>
          <a:p>
            <a:r>
              <a:rPr lang="en-AU" sz="3200"/>
              <a:t>GAIC in SPEAR</a:t>
            </a:r>
          </a:p>
        </p:txBody>
      </p:sp>
    </p:spTree>
    <p:extLst>
      <p:ext uri="{BB962C8B-B14F-4D97-AF65-F5344CB8AC3E}">
        <p14:creationId xmlns:p14="http://schemas.microsoft.com/office/powerpoint/2010/main" val="2596587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C2AD22-47D7-4382-9C88-9F3DC1C4B190}"/>
              </a:ext>
            </a:extLst>
          </p:cNvPr>
          <p:cNvSpPr>
            <a:spLocks noGrp="1"/>
          </p:cNvSpPr>
          <p:nvPr>
            <p:ph idx="1"/>
          </p:nvPr>
        </p:nvSpPr>
        <p:spPr>
          <a:xfrm>
            <a:off x="1362782" y="1294126"/>
            <a:ext cx="9998901" cy="4705912"/>
          </a:xfrm>
        </p:spPr>
        <p:txBody>
          <a:bodyPr/>
          <a:lstStyle/>
          <a:p>
            <a:r>
              <a:rPr lang="en-AU"/>
              <a:t>Since SPEAR Release 4.2 (November 2015), surveyors have been able to supply their Owners Corporation (OC) data onto a spreadsheet and upload it in SPEAR </a:t>
            </a:r>
          </a:p>
          <a:p>
            <a:endParaRPr lang="en-AU"/>
          </a:p>
          <a:p>
            <a:r>
              <a:rPr lang="en-AU"/>
              <a:t>Once supplied, SPEAR validates and generates the OC schedule from the data and attach it to the plan PDF</a:t>
            </a:r>
          </a:p>
          <a:p>
            <a:endParaRPr lang="en-AU"/>
          </a:p>
          <a:p>
            <a:r>
              <a:rPr lang="en-AU"/>
              <a:t>The OC schedule spreadsheet template is available within SPEAR and on the SPEAR website - refer to Tech Note 4</a:t>
            </a:r>
          </a:p>
          <a:p>
            <a:endParaRPr lang="en-AU"/>
          </a:p>
        </p:txBody>
      </p:sp>
      <p:sp>
        <p:nvSpPr>
          <p:cNvPr id="3" name="Title 2">
            <a:extLst>
              <a:ext uri="{FF2B5EF4-FFF2-40B4-BE49-F238E27FC236}">
                <a16:creationId xmlns:a16="http://schemas.microsoft.com/office/drawing/2014/main" id="{FA56E2DE-E820-4252-BCFD-3B55CC66ACD8}"/>
              </a:ext>
            </a:extLst>
          </p:cNvPr>
          <p:cNvSpPr>
            <a:spLocks noGrp="1"/>
          </p:cNvSpPr>
          <p:nvPr>
            <p:ph type="title"/>
          </p:nvPr>
        </p:nvSpPr>
        <p:spPr>
          <a:xfrm>
            <a:off x="1241066" y="21712"/>
            <a:ext cx="10683766" cy="710125"/>
          </a:xfrm>
        </p:spPr>
        <p:txBody>
          <a:bodyPr/>
          <a:lstStyle/>
          <a:p>
            <a:r>
              <a:rPr lang="en-AU" sz="3200" cap="all"/>
              <a:t>Supplying Owners Corporation Spreadsheet</a:t>
            </a:r>
          </a:p>
        </p:txBody>
      </p:sp>
    </p:spTree>
    <p:extLst>
      <p:ext uri="{BB962C8B-B14F-4D97-AF65-F5344CB8AC3E}">
        <p14:creationId xmlns:p14="http://schemas.microsoft.com/office/powerpoint/2010/main" val="976969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76B5B8-9F97-4FFF-80EB-253DD7AF72D2}"/>
              </a:ext>
            </a:extLst>
          </p:cNvPr>
          <p:cNvSpPr>
            <a:spLocks noGrp="1"/>
          </p:cNvSpPr>
          <p:nvPr>
            <p:ph idx="1"/>
          </p:nvPr>
        </p:nvSpPr>
        <p:spPr>
          <a:xfrm>
            <a:off x="1261242" y="1454416"/>
            <a:ext cx="9998901" cy="4705912"/>
          </a:xfrm>
        </p:spPr>
        <p:txBody>
          <a:bodyPr/>
          <a:lstStyle/>
          <a:p>
            <a:r>
              <a:rPr lang="en-AU"/>
              <a:t>A master macro-enabled spreadsheet is also available to specifically support plans with multiple OC’s</a:t>
            </a:r>
          </a:p>
          <a:p>
            <a:endParaRPr lang="en-AU"/>
          </a:p>
          <a:p>
            <a:r>
              <a:rPr lang="en-AU"/>
              <a:t>Maintaining your OC data in the master macro spreadsheet ensures you only need to make changes in the one place. The spreadsheets that are ultimately uploaded in SPEAR are automatically generated from this master spreadsheet and a date/time stamp is added to each OC.</a:t>
            </a:r>
          </a:p>
          <a:p>
            <a:endParaRPr lang="en-AU"/>
          </a:p>
        </p:txBody>
      </p:sp>
      <p:sp>
        <p:nvSpPr>
          <p:cNvPr id="3" name="Title 2">
            <a:extLst>
              <a:ext uri="{FF2B5EF4-FFF2-40B4-BE49-F238E27FC236}">
                <a16:creationId xmlns:a16="http://schemas.microsoft.com/office/drawing/2014/main" id="{810DD7E3-F327-4819-92DF-26A5410C400F}"/>
              </a:ext>
            </a:extLst>
          </p:cNvPr>
          <p:cNvSpPr>
            <a:spLocks noGrp="1"/>
          </p:cNvSpPr>
          <p:nvPr>
            <p:ph type="title"/>
          </p:nvPr>
        </p:nvSpPr>
        <p:spPr>
          <a:xfrm>
            <a:off x="1261242" y="1"/>
            <a:ext cx="10815144" cy="710125"/>
          </a:xfrm>
        </p:spPr>
        <p:txBody>
          <a:bodyPr/>
          <a:lstStyle/>
          <a:p>
            <a:r>
              <a:rPr lang="en-AU" sz="3200" cap="all"/>
              <a:t>Supplying Owners Corporation Spreadsheet</a:t>
            </a:r>
            <a:endParaRPr lang="en-AU" sz="3200"/>
          </a:p>
        </p:txBody>
      </p:sp>
    </p:spTree>
    <p:extLst>
      <p:ext uri="{BB962C8B-B14F-4D97-AF65-F5344CB8AC3E}">
        <p14:creationId xmlns:p14="http://schemas.microsoft.com/office/powerpoint/2010/main" val="2248392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CBC9F4-3F10-45FF-8A0F-87B9369CAED4}"/>
              </a:ext>
            </a:extLst>
          </p:cNvPr>
          <p:cNvSpPr>
            <a:spLocks noGrp="1"/>
          </p:cNvSpPr>
          <p:nvPr>
            <p:ph idx="1"/>
          </p:nvPr>
        </p:nvSpPr>
        <p:spPr>
          <a:xfrm>
            <a:off x="1378547" y="1467547"/>
            <a:ext cx="9998901" cy="4705912"/>
          </a:xfrm>
        </p:spPr>
        <p:txBody>
          <a:bodyPr/>
          <a:lstStyle/>
          <a:p>
            <a:r>
              <a:rPr lang="en-AU" sz="2800"/>
              <a:t>As part of the subdivision registration process, plan examiners are required to setup and create new titles for all new parcels</a:t>
            </a:r>
          </a:p>
          <a:p>
            <a:endParaRPr lang="en-AU" sz="2800"/>
          </a:p>
          <a:p>
            <a:r>
              <a:rPr lang="en-AU" sz="2800"/>
              <a:t>In a future enhancement of the Victorian Online Titles System, creation of new titles will be pre-populated with the new parcel information contained in the ePlan (LandXML) file</a:t>
            </a:r>
          </a:p>
          <a:p>
            <a:endParaRPr lang="en-AU"/>
          </a:p>
        </p:txBody>
      </p:sp>
      <p:sp>
        <p:nvSpPr>
          <p:cNvPr id="3" name="Title 2">
            <a:extLst>
              <a:ext uri="{FF2B5EF4-FFF2-40B4-BE49-F238E27FC236}">
                <a16:creationId xmlns:a16="http://schemas.microsoft.com/office/drawing/2014/main" id="{879FC583-E32B-4EC1-9F89-8C7E21EEE6AC}"/>
              </a:ext>
            </a:extLst>
          </p:cNvPr>
          <p:cNvSpPr>
            <a:spLocks noGrp="1"/>
          </p:cNvSpPr>
          <p:nvPr>
            <p:ph type="title"/>
          </p:nvPr>
        </p:nvSpPr>
        <p:spPr/>
        <p:txBody>
          <a:bodyPr/>
          <a:lstStyle/>
          <a:p>
            <a:r>
              <a:rPr lang="en-AU" sz="3200" cap="all">
                <a:latin typeface="Arial"/>
                <a:cs typeface="Arial"/>
              </a:rPr>
              <a:t>Automating Title Creation</a:t>
            </a:r>
          </a:p>
        </p:txBody>
      </p:sp>
    </p:spTree>
    <p:extLst>
      <p:ext uri="{BB962C8B-B14F-4D97-AF65-F5344CB8AC3E}">
        <p14:creationId xmlns:p14="http://schemas.microsoft.com/office/powerpoint/2010/main" val="1617927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2CF27-55DE-4EC4-8739-56AC42725804}"/>
              </a:ext>
            </a:extLst>
          </p:cNvPr>
          <p:cNvSpPr>
            <a:spLocks noGrp="1"/>
          </p:cNvSpPr>
          <p:nvPr>
            <p:ph sz="quarter" idx="13"/>
          </p:nvPr>
        </p:nvSpPr>
        <p:spPr>
          <a:xfrm>
            <a:off x="623392" y="1052501"/>
            <a:ext cx="11041227" cy="5544852"/>
          </a:xfrm>
        </p:spPr>
        <p:txBody>
          <a:bodyPr>
            <a:normAutofit fontScale="92500" lnSpcReduction="20000"/>
          </a:bodyPr>
          <a:lstStyle/>
          <a:p>
            <a:r>
              <a:rPr lang="en-US" sz="3000" b="0" u="sng"/>
              <a:t>Major Infrastructure Projects and Updating the Register</a:t>
            </a:r>
          </a:p>
          <a:p>
            <a:endParaRPr lang="en-US" sz="3000" b="0"/>
          </a:p>
          <a:p>
            <a:r>
              <a:rPr lang="en-AU" sz="3000" b="0"/>
              <a:t>Projects are aligned to delivering capabilities with future needs around:</a:t>
            </a:r>
          </a:p>
          <a:p>
            <a:pPr marL="457189" indent="-457189">
              <a:buFont typeface="Arial" panose="020B0604020202020204" pitchFamily="34" charset="0"/>
              <a:buChar char="•"/>
            </a:pPr>
            <a:r>
              <a:rPr lang="en-AU" sz="3000" b="0"/>
              <a:t>Roads</a:t>
            </a:r>
          </a:p>
          <a:p>
            <a:pPr marL="457189" indent="-457189">
              <a:buFont typeface="Arial" panose="020B0604020202020204" pitchFamily="34" charset="0"/>
              <a:buChar char="•"/>
            </a:pPr>
            <a:r>
              <a:rPr lang="en-AU" sz="3000" b="0"/>
              <a:t>Rail Networks</a:t>
            </a:r>
          </a:p>
          <a:p>
            <a:pPr marL="457189" indent="-457189">
              <a:buFont typeface="Arial" panose="020B0604020202020204" pitchFamily="34" charset="0"/>
              <a:buChar char="•"/>
            </a:pPr>
            <a:endParaRPr lang="en-AU" sz="3000" b="0"/>
          </a:p>
          <a:p>
            <a:r>
              <a:rPr lang="en-AU" sz="3000" b="0"/>
              <a:t>Projects Authorities will update the Freehold Register and the newly created Crown Register (August 2016) by recording their acquisitions.</a:t>
            </a:r>
          </a:p>
          <a:p>
            <a:endParaRPr lang="en-AU" sz="3000" b="0"/>
          </a:p>
          <a:p>
            <a:r>
              <a:rPr lang="en-AU" sz="3000" b="0"/>
              <a:t>Land Use Victoria has worked with relevant stakeholders to implement a streamlined process, resulting in a new dealing type.</a:t>
            </a:r>
          </a:p>
          <a:p>
            <a:endParaRPr lang="en-AU"/>
          </a:p>
        </p:txBody>
      </p:sp>
      <p:sp>
        <p:nvSpPr>
          <p:cNvPr id="5" name="Title 4">
            <a:extLst>
              <a:ext uri="{FF2B5EF4-FFF2-40B4-BE49-F238E27FC236}">
                <a16:creationId xmlns:a16="http://schemas.microsoft.com/office/drawing/2014/main" id="{A480A1CB-1228-4E26-A335-6C048F68A5E7}"/>
              </a:ext>
            </a:extLst>
          </p:cNvPr>
          <p:cNvSpPr>
            <a:spLocks noGrp="1"/>
          </p:cNvSpPr>
          <p:nvPr>
            <p:ph type="title" idx="4294967295"/>
          </p:nvPr>
        </p:nvSpPr>
        <p:spPr>
          <a:xfrm>
            <a:off x="527380" y="0"/>
            <a:ext cx="1147908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AU" sz="3200" b="0" i="0" u="none" strike="noStrike" kern="1200" cap="all" spc="0" normalizeH="0" baseline="0" noProof="0" dirty="0">
                <a:ln>
                  <a:noFill/>
                </a:ln>
                <a:solidFill>
                  <a:prstClr val="white"/>
                </a:solidFill>
                <a:effectLst/>
                <a:uLnTx/>
                <a:uFillTx/>
                <a:latin typeface="Arial"/>
                <a:ea typeface="+mn-ea"/>
                <a:cs typeface="+mn-cs"/>
              </a:rPr>
              <a:t>Major Transport Projects Facilitation Act</a:t>
            </a:r>
          </a:p>
        </p:txBody>
      </p:sp>
    </p:spTree>
    <p:extLst>
      <p:ext uri="{BB962C8B-B14F-4D97-AF65-F5344CB8AC3E}">
        <p14:creationId xmlns:p14="http://schemas.microsoft.com/office/powerpoint/2010/main" val="3505771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80A1CB-1228-4E26-A335-6C048F68A5E7}"/>
              </a:ext>
            </a:extLst>
          </p:cNvPr>
          <p:cNvSpPr>
            <a:spLocks noGrp="1"/>
          </p:cNvSpPr>
          <p:nvPr>
            <p:ph type="title" idx="4294967295"/>
          </p:nvPr>
        </p:nvSpPr>
        <p:spPr>
          <a:xfrm>
            <a:off x="1837801" y="13252"/>
            <a:ext cx="1018462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AU" sz="3200" b="0" i="0" u="none" strike="noStrike" kern="1200" cap="all" spc="0" normalizeH="0" baseline="0" noProof="0" dirty="0">
                <a:ln>
                  <a:noFill/>
                </a:ln>
                <a:solidFill>
                  <a:prstClr val="white"/>
                </a:solidFill>
                <a:effectLst/>
                <a:uLnTx/>
                <a:uFillTx/>
                <a:latin typeface="Arial"/>
                <a:ea typeface="+mn-ea"/>
                <a:cs typeface="+mn-cs"/>
              </a:rPr>
              <a:t>Major Transport Projects Facilitation Act</a:t>
            </a:r>
          </a:p>
        </p:txBody>
      </p:sp>
      <p:sp>
        <p:nvSpPr>
          <p:cNvPr id="9" name="Content Placeholder 2">
            <a:extLst>
              <a:ext uri="{FF2B5EF4-FFF2-40B4-BE49-F238E27FC236}">
                <a16:creationId xmlns:a16="http://schemas.microsoft.com/office/drawing/2014/main" id="{D12FEC5F-AD61-4C04-A6F4-3B586EB806BF}"/>
              </a:ext>
            </a:extLst>
          </p:cNvPr>
          <p:cNvSpPr>
            <a:spLocks noGrp="1"/>
          </p:cNvSpPr>
          <p:nvPr>
            <p:ph sz="quarter" idx="13"/>
          </p:nvPr>
        </p:nvSpPr>
        <p:spPr>
          <a:xfrm>
            <a:off x="623392" y="847549"/>
            <a:ext cx="11041227" cy="5544852"/>
          </a:xfrm>
        </p:spPr>
        <p:txBody>
          <a:bodyPr>
            <a:noAutofit/>
          </a:bodyPr>
          <a:lstStyle/>
          <a:p>
            <a:r>
              <a:rPr lang="en-AU" sz="2800" b="0"/>
              <a:t>In 2009, the state government passed a bill that created the Major Transport Projects Facilitation Act (MTPFA).</a:t>
            </a:r>
          </a:p>
          <a:p>
            <a:endParaRPr lang="en-AU" sz="2800" b="0"/>
          </a:p>
          <a:p>
            <a:r>
              <a:rPr lang="en-AU" sz="2800" b="0"/>
              <a:t>This Act allows for the acquisition of land in both Crown and Freehold.</a:t>
            </a:r>
          </a:p>
          <a:p>
            <a:endParaRPr lang="en-AU" sz="2800" b="0"/>
          </a:p>
          <a:p>
            <a:r>
              <a:rPr lang="en-AU" sz="2800" b="0"/>
              <a:t>A section was included to ensure updating of the Register:</a:t>
            </a:r>
          </a:p>
          <a:p>
            <a:r>
              <a:rPr lang="en-AU" sz="2800" b="0" i="1"/>
              <a:t>“Make any recordings in the Register that are necessary because of the operation of this Act…”</a:t>
            </a:r>
          </a:p>
          <a:p>
            <a:endParaRPr lang="en-AU" sz="2800" b="0"/>
          </a:p>
          <a:p>
            <a:r>
              <a:rPr lang="en-AU" sz="2800" b="0"/>
              <a:t>The Register is now maintained by lodging a Section 259 MTPFA dealing.</a:t>
            </a:r>
          </a:p>
        </p:txBody>
      </p:sp>
    </p:spTree>
    <p:extLst>
      <p:ext uri="{BB962C8B-B14F-4D97-AF65-F5344CB8AC3E}">
        <p14:creationId xmlns:p14="http://schemas.microsoft.com/office/powerpoint/2010/main" val="3016027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80A1CB-1228-4E26-A335-6C048F68A5E7}"/>
              </a:ext>
            </a:extLst>
          </p:cNvPr>
          <p:cNvSpPr>
            <a:spLocks noGrp="1"/>
          </p:cNvSpPr>
          <p:nvPr>
            <p:ph type="title" idx="4294967295"/>
          </p:nvPr>
        </p:nvSpPr>
        <p:spPr>
          <a:xfrm>
            <a:off x="1479993" y="1"/>
            <a:ext cx="1018462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white"/>
                </a:solidFill>
                <a:effectLst/>
                <a:uLnTx/>
                <a:uFillTx/>
                <a:latin typeface="Arial"/>
                <a:ea typeface="+mn-ea"/>
                <a:cs typeface="+mn-cs"/>
              </a:rPr>
              <a:t>Section 26Y TLA 1958</a:t>
            </a:r>
          </a:p>
        </p:txBody>
      </p:sp>
      <p:sp>
        <p:nvSpPr>
          <p:cNvPr id="9" name="Content Placeholder 2">
            <a:extLst>
              <a:ext uri="{FF2B5EF4-FFF2-40B4-BE49-F238E27FC236}">
                <a16:creationId xmlns:a16="http://schemas.microsoft.com/office/drawing/2014/main" id="{D12FEC5F-AD61-4C04-A6F4-3B586EB806BF}"/>
              </a:ext>
            </a:extLst>
          </p:cNvPr>
          <p:cNvSpPr>
            <a:spLocks noGrp="1"/>
          </p:cNvSpPr>
          <p:nvPr>
            <p:ph sz="quarter" idx="13"/>
          </p:nvPr>
        </p:nvSpPr>
        <p:spPr>
          <a:xfrm>
            <a:off x="623392" y="740703"/>
            <a:ext cx="11041227" cy="6290718"/>
          </a:xfrm>
        </p:spPr>
        <p:txBody>
          <a:bodyPr vert="horz" lIns="91440" tIns="45720" rIns="91440" bIns="45720" rtlCol="0" anchor="t">
            <a:noAutofit/>
          </a:bodyPr>
          <a:lstStyle/>
          <a:p>
            <a:r>
              <a:rPr lang="en-AU" sz="2800" b="0" u="sng" dirty="0"/>
              <a:t>Removal of warnings on Provisional folios after </a:t>
            </a:r>
            <a:r>
              <a:rPr lang="en-AU" sz="2800" b="0" i="1" u="sng" dirty="0"/>
              <a:t>15 years</a:t>
            </a:r>
            <a:r>
              <a:rPr lang="en-AU" sz="2800" b="0" u="sng" dirty="0"/>
              <a:t>.</a:t>
            </a:r>
            <a:endParaRPr lang="en-US" dirty="0"/>
          </a:p>
          <a:p>
            <a:endParaRPr lang="en-AU" sz="2800" b="0" dirty="0"/>
          </a:p>
          <a:p>
            <a:r>
              <a:rPr lang="en-AU" sz="2800" b="0" dirty="0"/>
              <a:t>LUV will undertake a project to ensure that folios affected under </a:t>
            </a:r>
            <a:r>
              <a:rPr lang="en-AU" sz="2800" b="0" i="1" dirty="0"/>
              <a:t>Section 26Y of the Transfer of Land Act 1958</a:t>
            </a:r>
            <a:r>
              <a:rPr lang="en-AU" sz="2800" b="0" dirty="0"/>
              <a:t> are rectified to accord with the legislation.</a:t>
            </a:r>
            <a:endParaRPr lang="en-AU" sz="2800" b="0" dirty="0">
              <a:cs typeface="Arial"/>
            </a:endParaRPr>
          </a:p>
          <a:p>
            <a:pPr hangingPunct="0"/>
            <a:endParaRPr lang="en-AU" sz="1000" b="0" i="1" dirty="0">
              <a:cs typeface="Arial"/>
            </a:endParaRPr>
          </a:p>
          <a:p>
            <a:pPr hangingPunct="0"/>
            <a:r>
              <a:rPr lang="en-AU" sz="2800" b="0" i="1" dirty="0"/>
              <a:t>Transfer of Land Act 1958</a:t>
            </a:r>
            <a:endParaRPr lang="en-AU" sz="2800" b="0" dirty="0"/>
          </a:p>
          <a:p>
            <a:pPr hangingPunct="0"/>
            <a:r>
              <a:rPr lang="en-AU" sz="2800" b="0" dirty="0"/>
              <a:t>Section 26Y: Provisional folio becomes an ordinary folio after 15 years</a:t>
            </a:r>
            <a:br>
              <a:rPr lang="en-AU" sz="2800" b="0" dirty="0"/>
            </a:br>
            <a:endParaRPr lang="en-AU" sz="2800" b="0" dirty="0">
              <a:cs typeface="Arial"/>
            </a:endParaRPr>
          </a:p>
          <a:p>
            <a:pPr marL="824865" lvl="2" indent="-342900">
              <a:buChar char="•"/>
            </a:pPr>
            <a:r>
              <a:rPr lang="en-AU" sz="2500" b="0" i="1" dirty="0">
                <a:cs typeface="Arial"/>
              </a:rPr>
              <a:t>A provisional folio of land brought under this Act becomes an ordinary folio, unless an ordinary folio of the land has otherwise been created, 15 years after the creation of the provisional folio.</a:t>
            </a:r>
            <a:endParaRPr lang="en-AU" sz="2500" dirty="0">
              <a:cs typeface="Arial"/>
            </a:endParaRPr>
          </a:p>
          <a:p>
            <a:endParaRPr lang="en-AU" sz="2800" b="0" dirty="0">
              <a:cs typeface="Arial"/>
            </a:endParaRPr>
          </a:p>
          <a:p>
            <a:endParaRPr lang="en-AU" sz="2800" dirty="0"/>
          </a:p>
        </p:txBody>
      </p:sp>
    </p:spTree>
    <p:extLst>
      <p:ext uri="{BB962C8B-B14F-4D97-AF65-F5344CB8AC3E}">
        <p14:creationId xmlns:p14="http://schemas.microsoft.com/office/powerpoint/2010/main" val="4105761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80A1CB-1228-4E26-A335-6C048F68A5E7}"/>
              </a:ext>
            </a:extLst>
          </p:cNvPr>
          <p:cNvSpPr/>
          <p:nvPr/>
        </p:nvSpPr>
        <p:spPr>
          <a:xfrm>
            <a:off x="1479993" y="1"/>
            <a:ext cx="10184626" cy="584775"/>
          </a:xfrm>
          <a:prstGeom prst="rect">
            <a:avLst/>
          </a:prstGeom>
        </p:spPr>
        <p:txBody>
          <a:bodyPr wrap="square">
            <a:spAutoFit/>
          </a:bodyPr>
          <a:lstStyle/>
          <a:p>
            <a:pPr algn="r" defTabSz="1219170" fontAlgn="auto">
              <a:spcBef>
                <a:spcPts val="0"/>
              </a:spcBef>
              <a:spcAft>
                <a:spcPts val="0"/>
              </a:spcAft>
            </a:pPr>
            <a:r>
              <a:rPr lang="en-AU" sz="3200">
                <a:solidFill>
                  <a:prstClr val="white"/>
                </a:solidFill>
                <a:latin typeface="Arial"/>
              </a:rPr>
              <a:t>Section 26Y TLA 1958</a:t>
            </a:r>
          </a:p>
        </p:txBody>
      </p:sp>
      <p:sp>
        <p:nvSpPr>
          <p:cNvPr id="9" name="Content Placeholder 2">
            <a:extLst>
              <a:ext uri="{FF2B5EF4-FFF2-40B4-BE49-F238E27FC236}">
                <a16:creationId xmlns:a16="http://schemas.microsoft.com/office/drawing/2014/main" id="{D12FEC5F-AD61-4C04-A6F4-3B586EB806BF}"/>
              </a:ext>
            </a:extLst>
          </p:cNvPr>
          <p:cNvSpPr>
            <a:spLocks noGrp="1"/>
          </p:cNvSpPr>
          <p:nvPr>
            <p:ph type="title" idx="4294967295"/>
          </p:nvPr>
        </p:nvSpPr>
        <p:spPr>
          <a:xfrm>
            <a:off x="623888" y="860425"/>
            <a:ext cx="10680700" cy="55911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800" b="0" i="0" u="none" strike="noStrike" kern="1200" cap="none" spc="0" normalizeH="0" baseline="0" noProof="0" dirty="0">
                <a:ln>
                  <a:noFill/>
                </a:ln>
                <a:solidFill>
                  <a:schemeClr val="tx1"/>
                </a:solidFill>
                <a:effectLst/>
                <a:uLnTx/>
                <a:uFillTx/>
                <a:latin typeface="+mj-lt"/>
                <a:ea typeface="+mn-ea"/>
                <a:cs typeface="+mn-cs"/>
              </a:rPr>
              <a:t>This section has been in place since September 2017 and the legislation does have consequences for those who may benefit from Sec 26P of TLA, as Warnings as to Dimensions will be removed as part of this process. </a:t>
            </a:r>
            <a:br>
              <a:rPr kumimoji="0" lang="en-AU" sz="2800" b="0" i="0" u="none" strike="noStrike" kern="1200" cap="none" spc="0" normalizeH="0" baseline="0" noProof="0" dirty="0">
                <a:ln>
                  <a:noFill/>
                </a:ln>
                <a:solidFill>
                  <a:schemeClr val="tx1"/>
                </a:solidFill>
                <a:effectLst/>
                <a:uLnTx/>
                <a:uFillTx/>
                <a:latin typeface="+mj-lt"/>
                <a:ea typeface="+mn-ea"/>
                <a:cs typeface="+mn-cs"/>
              </a:rPr>
            </a:br>
            <a:endParaRPr kumimoji="0" lang="en-AU" sz="2800" b="0" i="0" u="none" strike="noStrike" kern="1200" cap="none" spc="0" normalizeH="0" baseline="0" noProof="0" dirty="0">
              <a:ln>
                <a:noFill/>
              </a:ln>
              <a:solidFill>
                <a:schemeClr val="tx1"/>
              </a:solidFill>
              <a:effectLst/>
              <a:uLnTx/>
              <a:uFillTx/>
              <a:latin typeface="+mj-lt"/>
              <a:ea typeface="+mn-ea"/>
              <a:cs typeface="+mn-cs"/>
            </a:endParaRPr>
          </a:p>
          <a:p>
            <a:pPr lvl="0" algn="l">
              <a:spcBef>
                <a:spcPct val="20000"/>
              </a:spcBef>
              <a:defRPr/>
            </a:pPr>
            <a:r>
              <a:rPr lang="en-AU" sz="2800" dirty="0">
                <a:ea typeface="+mn-ea"/>
                <a:cs typeface="+mn-cs"/>
              </a:rPr>
              <a:t>The Registrar will continue to examine those 26P applications currently lodged with LUV. However, it is </a:t>
            </a:r>
            <a:endParaRPr kumimoji="0" lang="en-AU" sz="2800" b="0" i="0" u="none" strike="noStrike" kern="1200" cap="none" spc="0" normalizeH="0" baseline="0" noProof="0" dirty="0">
              <a:ln>
                <a:noFill/>
              </a:ln>
              <a:solidFill>
                <a:schemeClr val="tx1"/>
              </a:solidFill>
              <a:effectLst/>
              <a:uLnTx/>
              <a:uFillTx/>
              <a:latin typeface="+mj-lt"/>
              <a:ea typeface="+mn-ea"/>
              <a:cs typeface="+mn-cs"/>
            </a:endParaRPr>
          </a:p>
          <a:p>
            <a:pPr marL="0" marR="0" lvl="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800" b="0" i="0" u="none" strike="noStrike" kern="1200" cap="none" spc="0" normalizeH="0" baseline="0" noProof="0" dirty="0">
                <a:ln>
                  <a:noFill/>
                </a:ln>
                <a:solidFill>
                  <a:schemeClr val="tx1"/>
                </a:solidFill>
                <a:effectLst/>
                <a:uLnTx/>
                <a:uFillTx/>
                <a:latin typeface="+mj-lt"/>
                <a:ea typeface="+mn-ea"/>
                <a:cs typeface="+mn-cs"/>
              </a:rPr>
              <a:t>advised that research be undertaken on any folio with the warning to ensure if it is in the 15-year period or not. </a:t>
            </a:r>
            <a:endParaRPr kumimoji="0" lang="en-AU" sz="2800" b="0" i="0" u="none" strike="noStrike" kern="1200" cap="none" spc="0" normalizeH="0" baseline="0" noProof="0" dirty="0">
              <a:ln>
                <a:noFill/>
              </a:ln>
              <a:solidFill>
                <a:schemeClr val="tx1"/>
              </a:solidFill>
              <a:effectLst/>
              <a:uLnTx/>
              <a:uFillTx/>
              <a:latin typeface="+mj-lt"/>
              <a:ea typeface="+mn-ea"/>
              <a:cs typeface="Arial"/>
            </a:endParaRPr>
          </a:p>
          <a:p>
            <a:pPr marL="0" marR="0" lvl="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AU" sz="2800" b="0" i="0" u="none" strike="noStrike" kern="1200" cap="none" spc="0" normalizeH="0" baseline="0" noProof="0" dirty="0">
              <a:ln>
                <a:noFill/>
              </a:ln>
              <a:solidFill>
                <a:schemeClr val="tx1"/>
              </a:solidFill>
              <a:effectLst/>
              <a:uLnTx/>
              <a:uFillTx/>
              <a:latin typeface="+mj-lt"/>
              <a:ea typeface="+mn-ea"/>
              <a:cs typeface="+mn-cs"/>
            </a:endParaRPr>
          </a:p>
          <a:p>
            <a:pPr marL="0" marR="0" lvl="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800" b="0" i="0" u="none" strike="noStrike" kern="1200" cap="none" spc="0" normalizeH="0" baseline="0" noProof="0" dirty="0">
                <a:ln>
                  <a:noFill/>
                </a:ln>
                <a:solidFill>
                  <a:schemeClr val="tx1"/>
                </a:solidFill>
                <a:effectLst/>
                <a:uLnTx/>
                <a:uFillTx/>
                <a:latin typeface="+mj-lt"/>
                <a:ea typeface="+mn-ea"/>
                <a:cs typeface="+mn-cs"/>
              </a:rPr>
              <a:t>If beyond the 15-years, the Registrar will not entertain the use of 26P even if the warning is still shown on the folio and or Title Plan (TP). </a:t>
            </a:r>
            <a:endParaRPr kumimoji="0" lang="en-AU" sz="2800" b="0" i="0" u="none" strike="noStrike" kern="1200" cap="none" spc="0" normalizeH="0" baseline="0" noProof="0" dirty="0">
              <a:ln>
                <a:noFill/>
              </a:ln>
              <a:solidFill>
                <a:schemeClr val="tx1"/>
              </a:solidFill>
              <a:effectLst/>
              <a:uLnTx/>
              <a:uFillTx/>
              <a:latin typeface="+mj-lt"/>
              <a:ea typeface="+mn-ea"/>
              <a:cs typeface="Arial"/>
            </a:endParaRPr>
          </a:p>
        </p:txBody>
      </p:sp>
    </p:spTree>
    <p:extLst>
      <p:ext uri="{BB962C8B-B14F-4D97-AF65-F5344CB8AC3E}">
        <p14:creationId xmlns:p14="http://schemas.microsoft.com/office/powerpoint/2010/main" val="800564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3A73-0992-42B9-A113-00B4FEEC97E2}"/>
              </a:ext>
            </a:extLst>
          </p:cNvPr>
          <p:cNvSpPr>
            <a:spLocks noGrp="1"/>
          </p:cNvSpPr>
          <p:nvPr>
            <p:ph type="title"/>
          </p:nvPr>
        </p:nvSpPr>
        <p:spPr>
          <a:xfrm>
            <a:off x="1503756" y="0"/>
            <a:ext cx="10193342" cy="767999"/>
          </a:xfrm>
        </p:spPr>
        <p:txBody>
          <a:bodyPr/>
          <a:lstStyle/>
          <a:p>
            <a:pPr>
              <a:spcBef>
                <a:spcPts val="0"/>
              </a:spcBef>
            </a:pPr>
            <a:r>
              <a:rPr lang="en-AU">
                <a:solidFill>
                  <a:prstClr val="white"/>
                </a:solidFill>
                <a:latin typeface="Arial"/>
              </a:rPr>
              <a:t>Section 26Y TLA 1958</a:t>
            </a:r>
          </a:p>
        </p:txBody>
      </p:sp>
      <p:sp>
        <p:nvSpPr>
          <p:cNvPr id="3" name="Content Placeholder 2">
            <a:extLst>
              <a:ext uri="{FF2B5EF4-FFF2-40B4-BE49-F238E27FC236}">
                <a16:creationId xmlns:a16="http://schemas.microsoft.com/office/drawing/2014/main" id="{24ABB1CC-DBFF-485B-99DD-4352827A114A}"/>
              </a:ext>
            </a:extLst>
          </p:cNvPr>
          <p:cNvSpPr>
            <a:spLocks noGrp="1"/>
          </p:cNvSpPr>
          <p:nvPr>
            <p:ph sz="quarter" idx="13"/>
          </p:nvPr>
        </p:nvSpPr>
        <p:spPr>
          <a:xfrm>
            <a:off x="1220662" y="1323862"/>
            <a:ext cx="10045700" cy="4897685"/>
          </a:xfrm>
        </p:spPr>
        <p:txBody>
          <a:bodyPr/>
          <a:lstStyle/>
          <a:p>
            <a:r>
              <a:rPr lang="en-AU" sz="2800" b="0"/>
              <a:t>The Checklist supporting the lodgement of Section 26P applications will be updated accordingly, to ensure those seeking to undertake this process go through the required checks.</a:t>
            </a:r>
          </a:p>
          <a:p>
            <a:endParaRPr lang="en-AU" sz="2800" b="0"/>
          </a:p>
          <a:p>
            <a:r>
              <a:rPr lang="en-AU" sz="2800" b="0"/>
              <a:t>There will be a project to remove the expired warnings from the folios, however this process will take some time and as a result a warning may appear on a folio or diagram that is no longer in effect.</a:t>
            </a:r>
          </a:p>
          <a:p>
            <a:endParaRPr lang="en-AU"/>
          </a:p>
        </p:txBody>
      </p:sp>
    </p:spTree>
    <p:extLst>
      <p:ext uri="{BB962C8B-B14F-4D97-AF65-F5344CB8AC3E}">
        <p14:creationId xmlns:p14="http://schemas.microsoft.com/office/powerpoint/2010/main" val="2145293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a:xfrm>
            <a:off x="609600" y="2133601"/>
            <a:ext cx="9683750" cy="3990975"/>
          </a:xfrm>
        </p:spPr>
        <p:txBody>
          <a:bodyPr/>
          <a:lstStyle/>
          <a:p>
            <a:pPr marL="514350" indent="-514350">
              <a:lnSpc>
                <a:spcPct val="150000"/>
              </a:lnSpc>
              <a:buFont typeface="+mj-lt"/>
              <a:buAutoNum type="arabicPeriod" startAt="7"/>
              <a:defRPr/>
            </a:pPr>
            <a:r>
              <a:rPr lang="en-US" altLang="en-US" sz="2400" dirty="0"/>
              <a:t>Geographic Names Victoria</a:t>
            </a:r>
          </a:p>
          <a:p>
            <a:pPr marL="514350" indent="-514350">
              <a:lnSpc>
                <a:spcPct val="150000"/>
              </a:lnSpc>
              <a:buFontTx/>
              <a:buAutoNum type="arabicPeriod" startAt="7"/>
              <a:defRPr/>
            </a:pPr>
            <a:r>
              <a:rPr lang="en-US" altLang="en-US" sz="2400" dirty="0"/>
              <a:t>ePlan Update</a:t>
            </a:r>
          </a:p>
          <a:p>
            <a:pPr marL="514350" indent="-514350">
              <a:lnSpc>
                <a:spcPct val="150000"/>
              </a:lnSpc>
              <a:buFontTx/>
              <a:buAutoNum type="arabicPeriod" startAt="7"/>
              <a:defRPr/>
            </a:pPr>
            <a:r>
              <a:rPr lang="en-US" sz="2400" dirty="0"/>
              <a:t>Co-Design of standard CAD file</a:t>
            </a:r>
          </a:p>
          <a:p>
            <a:pPr marL="514350" indent="-514350">
              <a:lnSpc>
                <a:spcPct val="150000"/>
              </a:lnSpc>
              <a:buFontTx/>
              <a:buAutoNum type="arabicPeriod" startAt="7"/>
              <a:defRPr/>
            </a:pPr>
            <a:r>
              <a:rPr lang="en-US" altLang="en-US" sz="2400" dirty="0"/>
              <a:t>SPEAR Service Desk update</a:t>
            </a:r>
          </a:p>
          <a:p>
            <a:pPr marL="514350" indent="-514350">
              <a:lnSpc>
                <a:spcPct val="150000"/>
              </a:lnSpc>
              <a:buFontTx/>
              <a:buAutoNum type="arabicPeriod" startAt="7"/>
              <a:defRPr/>
            </a:pPr>
            <a:r>
              <a:rPr lang="en-US" altLang="en-US" sz="2400" dirty="0"/>
              <a:t>Closing / Questions</a:t>
            </a:r>
          </a:p>
          <a:p>
            <a:pPr marL="514350" indent="-514350">
              <a:lnSpc>
                <a:spcPct val="150000"/>
              </a:lnSpc>
              <a:buFontTx/>
              <a:buAutoNum type="arabicPeriod" startAt="7"/>
              <a:defRPr/>
            </a:pPr>
            <a:endParaRPr lang="en-US" altLang="en-US" sz="900" dirty="0"/>
          </a:p>
          <a:p>
            <a:pPr marL="0" indent="0">
              <a:buNone/>
            </a:pPr>
            <a:r>
              <a:rPr lang="en-US" altLang="en-US" sz="2400" dirty="0"/>
              <a:t>Lunch</a:t>
            </a:r>
          </a:p>
          <a:p>
            <a:pPr marL="0" indent="0">
              <a:buNone/>
            </a:pPr>
            <a:endParaRPr lang="en-US" altLang="en-US" sz="2400" dirty="0"/>
          </a:p>
          <a:p>
            <a:pPr marL="0" indent="0">
              <a:buNone/>
            </a:pPr>
            <a:endParaRPr lang="en-US" altLang="en-US" dirty="0"/>
          </a:p>
        </p:txBody>
      </p:sp>
      <p:sp>
        <p:nvSpPr>
          <p:cNvPr id="35843" name="Title 1"/>
          <p:cNvSpPr>
            <a:spLocks noGrp="1"/>
          </p:cNvSpPr>
          <p:nvPr>
            <p:ph type="title"/>
          </p:nvPr>
        </p:nvSpPr>
        <p:spPr/>
        <p:txBody>
          <a:bodyPr/>
          <a:lstStyle/>
          <a:p>
            <a:r>
              <a:rPr lang="en-AU" altLang="en-US"/>
              <a:t>Agenda</a:t>
            </a:r>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80A1CB-1228-4E26-A335-6C048F68A5E7}"/>
              </a:ext>
            </a:extLst>
          </p:cNvPr>
          <p:cNvSpPr>
            <a:spLocks noGrp="1"/>
          </p:cNvSpPr>
          <p:nvPr>
            <p:ph type="title" idx="4294967295"/>
          </p:nvPr>
        </p:nvSpPr>
        <p:spPr>
          <a:xfrm>
            <a:off x="3503713" y="1"/>
            <a:ext cx="819190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white"/>
                </a:solidFill>
                <a:effectLst/>
                <a:uLnTx/>
                <a:uFillTx/>
                <a:latin typeface="Arial"/>
                <a:ea typeface="+mn-ea"/>
                <a:cs typeface="+mn-cs"/>
              </a:rPr>
              <a:t>BUSINESS ENQUIRES</a:t>
            </a:r>
          </a:p>
        </p:txBody>
      </p:sp>
      <p:sp>
        <p:nvSpPr>
          <p:cNvPr id="9" name="Content Placeholder 2" descr="Website details for Land Titles">
            <a:extLst>
              <a:ext uri="{FF2B5EF4-FFF2-40B4-BE49-F238E27FC236}">
                <a16:creationId xmlns:a16="http://schemas.microsoft.com/office/drawing/2014/main" id="{D12FEC5F-AD61-4C04-A6F4-3B586EB806BF}"/>
              </a:ext>
            </a:extLst>
          </p:cNvPr>
          <p:cNvSpPr>
            <a:spLocks noGrp="1"/>
          </p:cNvSpPr>
          <p:nvPr>
            <p:ph sz="quarter" idx="13"/>
          </p:nvPr>
        </p:nvSpPr>
        <p:spPr>
          <a:xfrm>
            <a:off x="654395" y="788537"/>
            <a:ext cx="11041227" cy="5760639"/>
          </a:xfrm>
        </p:spPr>
        <p:txBody>
          <a:bodyPr>
            <a:normAutofit/>
          </a:bodyPr>
          <a:lstStyle/>
          <a:p>
            <a:endParaRPr lang="en-AU"/>
          </a:p>
          <a:p>
            <a:endParaRPr lang="en-AU"/>
          </a:p>
        </p:txBody>
      </p:sp>
      <p:sp>
        <p:nvSpPr>
          <p:cNvPr id="4" name="Content Placeholder 2" descr="Website links">
            <a:extLst>
              <a:ext uri="{FF2B5EF4-FFF2-40B4-BE49-F238E27FC236}">
                <a16:creationId xmlns:a16="http://schemas.microsoft.com/office/drawing/2014/main" id="{F324FA56-0A4A-480B-AD61-6F5F38597DF7}"/>
              </a:ext>
            </a:extLst>
          </p:cNvPr>
          <p:cNvSpPr txBox="1">
            <a:spLocks/>
          </p:cNvSpPr>
          <p:nvPr/>
        </p:nvSpPr>
        <p:spPr>
          <a:xfrm>
            <a:off x="815413" y="932723"/>
            <a:ext cx="11041227" cy="5760639"/>
          </a:xfrm>
          <a:prstGeom prst="rect">
            <a:avLst/>
          </a:prstGeom>
        </p:spPr>
        <p:txBody>
          <a:bodyPr vert="horz" lIns="121920" tIns="60960" rIns="121920" bIns="60960" rtlCol="0">
            <a:normAutofit/>
          </a:bodyPr>
          <a:lstStyle>
            <a:lvl1pPr marL="0" indent="0" algn="l" defTabSz="914400" rtl="0" eaLnBrk="1" latinLnBrk="0" hangingPunct="1">
              <a:spcBef>
                <a:spcPct val="20000"/>
              </a:spcBef>
              <a:buFont typeface="Arial" panose="020B0604020202020204" pitchFamily="34" charset="0"/>
              <a:buNone/>
              <a:defRPr sz="2200" b="1" kern="1200">
                <a:solidFill>
                  <a:schemeClr val="tx1"/>
                </a:solidFill>
                <a:latin typeface="+mj-lt"/>
                <a:ea typeface="+mn-ea"/>
                <a:cs typeface="+mn-cs"/>
              </a:defRPr>
            </a:lvl1pPr>
            <a:lvl2pPr marL="0" indent="0" algn="l" defTabSz="914400" rtl="0" eaLnBrk="1" latinLnBrk="0" hangingPunct="1">
              <a:spcBef>
                <a:spcPct val="20000"/>
              </a:spcBef>
              <a:buFontTx/>
              <a:buNone/>
              <a:defRPr sz="2200" kern="1200">
                <a:solidFill>
                  <a:schemeClr val="tx1"/>
                </a:solidFill>
                <a:latin typeface="+mn-lt"/>
                <a:ea typeface="+mn-ea"/>
                <a:cs typeface="+mn-cs"/>
              </a:defRPr>
            </a:lvl2pPr>
            <a:lvl3pPr marL="361950" indent="-36195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715963" indent="-354013"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1077913" indent="-3619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6pPr>
            <a:lvl7pPr marL="180975" indent="-180975"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9pPr>
          </a:lstStyle>
          <a:p>
            <a:pPr defTabSz="1219170" fontAlgn="auto">
              <a:spcAft>
                <a:spcPts val="0"/>
              </a:spcAft>
            </a:pPr>
            <a:endParaRPr lang="en-AU" sz="2933">
              <a:solidFill>
                <a:srgbClr val="393838"/>
              </a:solidFill>
              <a:latin typeface="Arial"/>
            </a:endParaRPr>
          </a:p>
          <a:p>
            <a:pPr defTabSz="1219170" fontAlgn="auto">
              <a:spcAft>
                <a:spcPts val="0"/>
              </a:spcAft>
            </a:pPr>
            <a:endParaRPr lang="en-AU" sz="2933">
              <a:solidFill>
                <a:srgbClr val="393838"/>
              </a:solidFill>
              <a:latin typeface="Arial"/>
            </a:endParaRPr>
          </a:p>
        </p:txBody>
      </p:sp>
      <p:sp>
        <p:nvSpPr>
          <p:cNvPr id="2" name="Rectangle 1" descr="Website links">
            <a:extLst>
              <a:ext uri="{FF2B5EF4-FFF2-40B4-BE49-F238E27FC236}">
                <a16:creationId xmlns:a16="http://schemas.microsoft.com/office/drawing/2014/main" id="{22FD0545-DA2B-4110-B8FE-2643027ECCEE}"/>
              </a:ext>
            </a:extLst>
          </p:cNvPr>
          <p:cNvSpPr/>
          <p:nvPr/>
        </p:nvSpPr>
        <p:spPr>
          <a:xfrm>
            <a:off x="331549" y="548681"/>
            <a:ext cx="11860451" cy="5724644"/>
          </a:xfrm>
          <a:prstGeom prst="rect">
            <a:avLst/>
          </a:prstGeom>
        </p:spPr>
        <p:txBody>
          <a:bodyPr wrap="square">
            <a:spAutoFit/>
          </a:bodyPr>
          <a:lstStyle/>
          <a:p>
            <a:pPr defTabSz="1219170" fontAlgn="auto">
              <a:spcBef>
                <a:spcPts val="0"/>
              </a:spcBef>
              <a:spcAft>
                <a:spcPts val="0"/>
              </a:spcAft>
            </a:pPr>
            <a:r>
              <a:rPr lang="en-AU" sz="2800" dirty="0">
                <a:solidFill>
                  <a:srgbClr val="393838"/>
                </a:solidFill>
                <a:latin typeface="Arial"/>
              </a:rPr>
              <a:t>Detailed information relating to Land Titles can be found on our website</a:t>
            </a:r>
          </a:p>
          <a:p>
            <a:pPr defTabSz="1219170" fontAlgn="auto">
              <a:spcBef>
                <a:spcPts val="0"/>
              </a:spcBef>
              <a:spcAft>
                <a:spcPts val="0"/>
              </a:spcAft>
            </a:pPr>
            <a:r>
              <a:rPr lang="en-AU" sz="2400" u="sng" dirty="0">
                <a:solidFill>
                  <a:srgbClr val="393838"/>
                </a:solidFill>
                <a:latin typeface="Arial"/>
              </a:rPr>
              <a:t> </a:t>
            </a:r>
            <a:endParaRPr lang="en-AU" sz="2400" dirty="0">
              <a:solidFill>
                <a:srgbClr val="393838"/>
              </a:solidFill>
              <a:latin typeface="Arial"/>
            </a:endParaRPr>
          </a:p>
          <a:p>
            <a:pPr defTabSz="1219170" fontAlgn="auto">
              <a:spcBef>
                <a:spcPts val="0"/>
              </a:spcBef>
              <a:spcAft>
                <a:spcPts val="0"/>
              </a:spcAft>
            </a:pPr>
            <a:r>
              <a:rPr lang="en-AU" sz="2400" u="sng" dirty="0">
                <a:solidFill>
                  <a:srgbClr val="393838"/>
                </a:solidFill>
                <a:latin typeface="Arial"/>
                <a:hlinkClick r:id="rId3"/>
              </a:rPr>
              <a:t>https://www.propertyandlandtitles.vic.gov.au/land-titles/subdivision-and-consolidation</a:t>
            </a:r>
            <a:endParaRPr lang="en-AU" sz="2400" dirty="0">
              <a:solidFill>
                <a:srgbClr val="393838"/>
              </a:solidFill>
              <a:latin typeface="Arial"/>
            </a:endParaRPr>
          </a:p>
          <a:p>
            <a:pPr defTabSz="1219170" fontAlgn="auto">
              <a:spcBef>
                <a:spcPts val="0"/>
              </a:spcBef>
              <a:spcAft>
                <a:spcPts val="0"/>
              </a:spcAft>
            </a:pPr>
            <a:endParaRPr lang="en-AU" sz="2400" dirty="0">
              <a:solidFill>
                <a:srgbClr val="393838"/>
              </a:solidFill>
              <a:latin typeface="Arial"/>
            </a:endParaRPr>
          </a:p>
          <a:p>
            <a:pPr defTabSz="1219170" fontAlgn="auto">
              <a:spcBef>
                <a:spcPts val="0"/>
              </a:spcBef>
              <a:spcAft>
                <a:spcPts val="0"/>
              </a:spcAft>
            </a:pPr>
            <a:r>
              <a:rPr lang="en-AU" sz="2600" dirty="0">
                <a:solidFill>
                  <a:srgbClr val="393838"/>
                </a:solidFill>
                <a:latin typeface="Arial"/>
              </a:rPr>
              <a:t>Information relating to Forms, guides &amp; fees can be found via the following link:</a:t>
            </a:r>
          </a:p>
          <a:p>
            <a:pPr defTabSz="1219170" fontAlgn="auto">
              <a:spcBef>
                <a:spcPts val="0"/>
              </a:spcBef>
              <a:spcAft>
                <a:spcPts val="0"/>
              </a:spcAft>
            </a:pPr>
            <a:endParaRPr lang="en-AU" sz="2400" dirty="0">
              <a:solidFill>
                <a:srgbClr val="393838"/>
              </a:solidFill>
              <a:latin typeface="Arial"/>
            </a:endParaRPr>
          </a:p>
          <a:p>
            <a:pPr algn="ctr" defTabSz="1219170" fontAlgn="auto">
              <a:spcBef>
                <a:spcPts val="0"/>
              </a:spcBef>
              <a:spcAft>
                <a:spcPts val="0"/>
              </a:spcAft>
            </a:pPr>
            <a:r>
              <a:rPr lang="en-AU" sz="2400" dirty="0">
                <a:solidFill>
                  <a:srgbClr val="393838"/>
                </a:solidFill>
                <a:latin typeface="Arial"/>
                <a:hlinkClick r:id="rId4"/>
              </a:rPr>
              <a:t>https://www.propertyandlandtitles.vic.gov.au/</a:t>
            </a:r>
            <a:endParaRPr lang="en-AU" sz="2400" dirty="0">
              <a:solidFill>
                <a:srgbClr val="393838"/>
              </a:solidFill>
              <a:latin typeface="Arial"/>
            </a:endParaRPr>
          </a:p>
          <a:p>
            <a:pPr algn="ctr" defTabSz="1219170" fontAlgn="auto">
              <a:spcBef>
                <a:spcPts val="0"/>
              </a:spcBef>
              <a:spcAft>
                <a:spcPts val="0"/>
              </a:spcAft>
            </a:pPr>
            <a:endParaRPr lang="en-AU" sz="2400" dirty="0">
              <a:solidFill>
                <a:srgbClr val="393838"/>
              </a:solidFill>
              <a:latin typeface="Arial"/>
            </a:endParaRPr>
          </a:p>
          <a:p>
            <a:pPr defTabSz="1219170" fontAlgn="auto">
              <a:spcBef>
                <a:spcPts val="0"/>
              </a:spcBef>
              <a:spcAft>
                <a:spcPts val="0"/>
              </a:spcAft>
            </a:pPr>
            <a:endParaRPr lang="en-AU" sz="2400" dirty="0">
              <a:solidFill>
                <a:srgbClr val="393838"/>
              </a:solidFill>
              <a:latin typeface="Arial"/>
            </a:endParaRPr>
          </a:p>
          <a:p>
            <a:pPr defTabSz="1219170" fontAlgn="auto">
              <a:spcBef>
                <a:spcPts val="0"/>
              </a:spcBef>
              <a:spcAft>
                <a:spcPts val="0"/>
              </a:spcAft>
            </a:pPr>
            <a:endParaRPr lang="en-AU" sz="2400" dirty="0">
              <a:solidFill>
                <a:srgbClr val="393838"/>
              </a:solidFill>
              <a:latin typeface="Arial"/>
            </a:endParaRPr>
          </a:p>
          <a:p>
            <a:pPr defTabSz="1219170" fontAlgn="auto">
              <a:spcBef>
                <a:spcPts val="0"/>
              </a:spcBef>
              <a:spcAft>
                <a:spcPts val="0"/>
              </a:spcAft>
            </a:pPr>
            <a:endParaRPr lang="en-AU" sz="2400" dirty="0">
              <a:solidFill>
                <a:srgbClr val="393838"/>
              </a:solidFill>
              <a:latin typeface="Arial"/>
            </a:endParaRPr>
          </a:p>
          <a:p>
            <a:pPr defTabSz="1219170" fontAlgn="auto">
              <a:spcBef>
                <a:spcPts val="0"/>
              </a:spcBef>
              <a:spcAft>
                <a:spcPts val="0"/>
              </a:spcAft>
            </a:pPr>
            <a:endParaRPr lang="en-AU" sz="2400" dirty="0">
              <a:solidFill>
                <a:srgbClr val="393838"/>
              </a:solidFill>
              <a:latin typeface="Arial"/>
            </a:endParaRPr>
          </a:p>
          <a:p>
            <a:pPr defTabSz="1219170" fontAlgn="auto">
              <a:spcBef>
                <a:spcPts val="0"/>
              </a:spcBef>
              <a:spcAft>
                <a:spcPts val="0"/>
              </a:spcAft>
            </a:pPr>
            <a:endParaRPr lang="en-AU" sz="2400" dirty="0">
              <a:solidFill>
                <a:srgbClr val="393838"/>
              </a:solidFill>
              <a:latin typeface="Arial"/>
            </a:endParaRPr>
          </a:p>
          <a:p>
            <a:pPr defTabSz="1219170" fontAlgn="auto">
              <a:spcBef>
                <a:spcPts val="0"/>
              </a:spcBef>
              <a:spcAft>
                <a:spcPts val="0"/>
              </a:spcAft>
            </a:pPr>
            <a:endParaRPr lang="en-AU" sz="2400" dirty="0">
              <a:solidFill>
                <a:srgbClr val="393838"/>
              </a:solidFill>
              <a:latin typeface="Arial"/>
            </a:endParaRPr>
          </a:p>
          <a:p>
            <a:pPr defTabSz="1219170" fontAlgn="auto">
              <a:spcBef>
                <a:spcPts val="0"/>
              </a:spcBef>
              <a:spcAft>
                <a:spcPts val="0"/>
              </a:spcAft>
            </a:pPr>
            <a:endParaRPr lang="en-AU" sz="2400" dirty="0">
              <a:solidFill>
                <a:srgbClr val="393838"/>
              </a:solidFill>
              <a:latin typeface="Arial"/>
            </a:endParaRPr>
          </a:p>
        </p:txBody>
      </p:sp>
      <p:pic>
        <p:nvPicPr>
          <p:cNvPr id="7" name="Picture 6" descr="Image of website content">
            <a:extLst>
              <a:ext uri="{FF2B5EF4-FFF2-40B4-BE49-F238E27FC236}">
                <a16:creationId xmlns:a16="http://schemas.microsoft.com/office/drawing/2014/main" id="{16D32B5F-6A9E-49F5-BEC7-AD69E78187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1584" y="3303457"/>
            <a:ext cx="7488832" cy="3389905"/>
          </a:xfrm>
          <a:prstGeom prst="rect">
            <a:avLst/>
          </a:prstGeom>
        </p:spPr>
      </p:pic>
    </p:spTree>
    <p:extLst>
      <p:ext uri="{BB962C8B-B14F-4D97-AF65-F5344CB8AC3E}">
        <p14:creationId xmlns:p14="http://schemas.microsoft.com/office/powerpoint/2010/main" val="970293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34141" b="34141"/>
          <a:stretch/>
        </p:blipFill>
        <p:spPr>
          <a:xfrm>
            <a:off x="1008" y="768000"/>
            <a:ext cx="12190992" cy="1933323"/>
          </a:xfrm>
          <a:prstGeom prst="rect">
            <a:avLst/>
          </a:prstGeom>
        </p:spPr>
      </p:pic>
      <p:sp>
        <p:nvSpPr>
          <p:cNvPr id="9" name="Title 8" descr="Questions slide"/>
          <p:cNvSpPr>
            <a:spLocks noGrp="1"/>
          </p:cNvSpPr>
          <p:nvPr>
            <p:ph type="title"/>
          </p:nvPr>
        </p:nvSpPr>
        <p:spPr/>
        <p:txBody>
          <a:bodyPr/>
          <a:lstStyle/>
          <a:p>
            <a:endParaRPr lang="en-AU" dirty="0"/>
          </a:p>
        </p:txBody>
      </p:sp>
      <p:sp>
        <p:nvSpPr>
          <p:cNvPr id="10" name="Content Placeholder 9"/>
          <p:cNvSpPr>
            <a:spLocks noGrp="1"/>
          </p:cNvSpPr>
          <p:nvPr>
            <p:ph sz="quarter" idx="13"/>
          </p:nvPr>
        </p:nvSpPr>
        <p:spPr/>
        <p:txBody>
          <a:bodyPr anchor="ctr">
            <a:noAutofit/>
          </a:bodyPr>
          <a:lstStyle/>
          <a:p>
            <a:pPr algn="ctr"/>
            <a:r>
              <a:rPr lang="en-AU" sz="9333" dirty="0">
                <a:solidFill>
                  <a:srgbClr val="002843"/>
                </a:solidFill>
              </a:rPr>
              <a:t>QUESTIONS</a:t>
            </a:r>
            <a:r>
              <a:rPr lang="en-AU" sz="10666" dirty="0">
                <a:solidFill>
                  <a:srgbClr val="002843"/>
                </a:solidFill>
              </a:rPr>
              <a:t> </a:t>
            </a:r>
            <a:r>
              <a:rPr lang="en-AU" sz="9333" dirty="0">
                <a:solidFill>
                  <a:srgbClr val="002843"/>
                </a:solidFill>
              </a:rPr>
              <a:t>?</a:t>
            </a:r>
          </a:p>
        </p:txBody>
      </p:sp>
      <p:grpSp>
        <p:nvGrpSpPr>
          <p:cNvPr id="11" name="Group 10">
            <a:extLst>
              <a:ext uri="{C183D7F6-B498-43B3-948B-1728B52AA6E4}">
                <adec:decorative xmlns:adec="http://schemas.microsoft.com/office/drawing/2017/decorative" val="1"/>
              </a:ext>
            </a:extLst>
          </p:cNvPr>
          <p:cNvGrpSpPr/>
          <p:nvPr/>
        </p:nvGrpSpPr>
        <p:grpSpPr>
          <a:xfrm>
            <a:off x="1" y="-1"/>
            <a:ext cx="1087201" cy="1536000"/>
            <a:chOff x="0" y="-1"/>
            <a:chExt cx="815401" cy="1152000"/>
          </a:xfrm>
        </p:grpSpPr>
        <p:sp>
          <p:nvSpPr>
            <p:cNvPr id="12" name="Isosceles Triangle 11"/>
            <p:cNvSpPr/>
            <p:nvPr userDrawn="1"/>
          </p:nvSpPr>
          <p:spPr>
            <a:xfrm rot="10800000" flipV="1">
              <a:off x="271801" y="-1"/>
              <a:ext cx="543600" cy="576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sosceles Triangle 12"/>
            <p:cNvSpPr/>
            <p:nvPr userDrawn="1"/>
          </p:nvSpPr>
          <p:spPr>
            <a:xfrm rot="10800000">
              <a:off x="0" y="-1"/>
              <a:ext cx="543600" cy="576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Isosceles Triangle 13"/>
            <p:cNvSpPr/>
            <p:nvPr userDrawn="1"/>
          </p:nvSpPr>
          <p:spPr>
            <a:xfrm rot="10800000">
              <a:off x="271801" y="575999"/>
              <a:ext cx="543600" cy="576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713719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idx="4294967295"/>
          </p:nvPr>
        </p:nvSpPr>
        <p:spPr>
          <a:xfrm>
            <a:off x="1487488" y="0"/>
            <a:ext cx="10081120" cy="1511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r" defTabSz="914400" rtl="0" eaLnBrk="1" latinLnBrk="0" hangingPunct="1">
              <a:lnSpc>
                <a:spcPts val="3200"/>
              </a:lnSpc>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pPr marL="0" marR="0" lvl="0" indent="0" algn="r" defTabSz="1219170" rtl="0" eaLnBrk="1" fontAlgn="auto" latinLnBrk="0" hangingPunct="1">
              <a:lnSpc>
                <a:spcPts val="4267"/>
              </a:lnSpc>
              <a:spcBef>
                <a:spcPct val="0"/>
              </a:spcBef>
              <a:spcAft>
                <a:spcPts val="0"/>
              </a:spcAft>
              <a:buClrTx/>
              <a:buSzTx/>
              <a:buFontTx/>
              <a:buNone/>
              <a:tabLst/>
              <a:defRPr/>
            </a:pPr>
            <a:r>
              <a:rPr kumimoji="0" lang="en-US" sz="4267"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Building Victoria’s </a:t>
            </a:r>
            <a:r>
              <a:rPr kumimoji="0" lang="en-US" sz="4267" b="0" i="0" u="none" strike="noStrike" kern="1200" cap="none" spc="0" normalizeH="0" baseline="0" noProof="0" dirty="0" err="1">
                <a:ln>
                  <a:noFill/>
                </a:ln>
                <a:solidFill>
                  <a:prstClr val="white"/>
                </a:solidFill>
                <a:effectLst/>
                <a:uLnTx/>
                <a:uFillTx/>
                <a:latin typeface="Arial" panose="020B0604020202020204" pitchFamily="34" charset="0"/>
                <a:ea typeface="+mj-ea"/>
                <a:cs typeface="Arial" panose="020B0604020202020204" pitchFamily="34" charset="0"/>
              </a:rPr>
              <a:t>Cadastre</a:t>
            </a:r>
            <a:r>
              <a:rPr kumimoji="0" lang="en-US" sz="4267"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for the Digital Future</a:t>
            </a:r>
            <a:endParaRPr kumimoji="0" lang="en-AU" sz="4267"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5" name="Subtitle 2"/>
          <p:cNvSpPr txBox="1">
            <a:spLocks/>
          </p:cNvSpPr>
          <p:nvPr/>
        </p:nvSpPr>
        <p:spPr>
          <a:xfrm>
            <a:off x="0" y="5346000"/>
            <a:ext cx="2831637" cy="1512000"/>
          </a:xfrm>
          <a:prstGeom prst="rect">
            <a:avLst/>
          </a:prstGeom>
        </p:spPr>
        <p:txBody>
          <a:bodyPr anchor="ctr" anchorCtr="0">
            <a:normAutofit/>
          </a:bodyPr>
          <a:lstStyle>
            <a:lvl1pPr marL="0" indent="0" algn="l" defTabSz="914400" rtl="0" eaLnBrk="1" latinLnBrk="0" hangingPunct="1">
              <a:lnSpc>
                <a:spcPts val="2000"/>
              </a:lnSpc>
              <a:spcBef>
                <a:spcPct val="200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1219170" fontAlgn="auto">
              <a:lnSpc>
                <a:spcPts val="2667"/>
              </a:lnSpc>
              <a:spcAft>
                <a:spcPts val="0"/>
              </a:spcAft>
            </a:pPr>
            <a:r>
              <a:rPr lang="en-US" sz="2400">
                <a:solidFill>
                  <a:prstClr val="white"/>
                </a:solidFill>
              </a:rPr>
              <a:t>Victoria’s Digital Cadastre Modernisation Project</a:t>
            </a:r>
            <a:endParaRPr lang="en-AU" sz="2400">
              <a:solidFill>
                <a:prstClr val="white"/>
              </a:solidFill>
            </a:endParaRPr>
          </a:p>
        </p:txBody>
      </p:sp>
    </p:spTree>
    <p:extLst>
      <p:ext uri="{BB962C8B-B14F-4D97-AF65-F5344CB8AC3E}">
        <p14:creationId xmlns:p14="http://schemas.microsoft.com/office/powerpoint/2010/main" val="648305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1C7FC-EA1C-4653-9CF7-E509ADB5C0CC}"/>
              </a:ext>
            </a:extLst>
          </p:cNvPr>
          <p:cNvSpPr>
            <a:spLocks noGrp="1"/>
          </p:cNvSpPr>
          <p:nvPr>
            <p:ph type="title"/>
          </p:nvPr>
        </p:nvSpPr>
        <p:spPr/>
        <p:txBody>
          <a:bodyPr/>
          <a:lstStyle/>
          <a:p>
            <a:r>
              <a:rPr lang="en-US" dirty="0">
                <a:latin typeface="Arial"/>
                <a:cs typeface="Arial"/>
              </a:rPr>
              <a:t>Watch our video</a:t>
            </a:r>
            <a:endParaRPr lang="en-US" dirty="0"/>
          </a:p>
        </p:txBody>
      </p:sp>
      <p:sp>
        <p:nvSpPr>
          <p:cNvPr id="3" name="TextBox 2">
            <a:extLst>
              <a:ext uri="{FF2B5EF4-FFF2-40B4-BE49-F238E27FC236}">
                <a16:creationId xmlns:a16="http://schemas.microsoft.com/office/drawing/2014/main" id="{38706652-248E-4166-93DF-4A5703E059B4}"/>
              </a:ext>
            </a:extLst>
          </p:cNvPr>
          <p:cNvSpPr txBox="1"/>
          <p:nvPr/>
        </p:nvSpPr>
        <p:spPr>
          <a:xfrm>
            <a:off x="2748525" y="6384017"/>
            <a:ext cx="6750366" cy="420564"/>
          </a:xfrm>
          <a:prstGeom prst="rect">
            <a:avLst/>
          </a:prstGeom>
          <a:noFill/>
        </p:spPr>
        <p:txBody>
          <a:bodyPr wrap="square" rtlCol="0">
            <a:spAutoFit/>
          </a:bodyPr>
          <a:lstStyle/>
          <a:p>
            <a:pPr defTabSz="1219170" fontAlgn="auto">
              <a:spcBef>
                <a:spcPts val="0"/>
              </a:spcBef>
              <a:spcAft>
                <a:spcPts val="0"/>
              </a:spcAft>
            </a:pPr>
            <a:r>
              <a:rPr lang="en-AU" sz="2133" b="1" dirty="0">
                <a:solidFill>
                  <a:srgbClr val="66D1CB">
                    <a:lumMod val="75000"/>
                  </a:srgbClr>
                </a:solidFill>
                <a:latin typeface="Arial"/>
              </a:rPr>
              <a:t>https://www.youtube.com/watch?v=KNqtuy8MbwE</a:t>
            </a:r>
          </a:p>
        </p:txBody>
      </p:sp>
      <p:pic>
        <p:nvPicPr>
          <p:cNvPr id="5" name="Digital Cadastre Modernisation Project" descr="Video about maps">
            <a:hlinkClick r:id="" action="ppaction://media"/>
            <a:extLst>
              <a:ext uri="{FF2B5EF4-FFF2-40B4-BE49-F238E27FC236}">
                <a16:creationId xmlns:a16="http://schemas.microsoft.com/office/drawing/2014/main" id="{2F3916D9-4930-4699-9092-59A5738CC2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0898" y="895927"/>
            <a:ext cx="9722666" cy="5469000"/>
          </a:xfrm>
          <a:prstGeom prst="rect">
            <a:avLst/>
          </a:prstGeom>
        </p:spPr>
      </p:pic>
    </p:spTree>
    <p:extLst>
      <p:ext uri="{BB962C8B-B14F-4D97-AF65-F5344CB8AC3E}">
        <p14:creationId xmlns:p14="http://schemas.microsoft.com/office/powerpoint/2010/main" val="2707539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cTn>
                <p:tgtEl>
                  <p:spTgt spid="5"/>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F6D9E-1ADC-4B42-9DBF-B7E17BE4D9A7}"/>
              </a:ext>
            </a:extLst>
          </p:cNvPr>
          <p:cNvSpPr>
            <a:spLocks noGrp="1"/>
          </p:cNvSpPr>
          <p:nvPr>
            <p:ph type="title"/>
          </p:nvPr>
        </p:nvSpPr>
        <p:spPr/>
        <p:txBody>
          <a:bodyPr/>
          <a:lstStyle/>
          <a:p>
            <a:r>
              <a:rPr lang="en-AU"/>
              <a:t>The project</a:t>
            </a:r>
          </a:p>
        </p:txBody>
      </p:sp>
      <p:sp>
        <p:nvSpPr>
          <p:cNvPr id="3" name="Content Placeholder 2">
            <a:extLst>
              <a:ext uri="{FF2B5EF4-FFF2-40B4-BE49-F238E27FC236}">
                <a16:creationId xmlns:a16="http://schemas.microsoft.com/office/drawing/2014/main" id="{5C087FB0-BBF5-45C2-8ED3-DE82189C4243}"/>
              </a:ext>
            </a:extLst>
          </p:cNvPr>
          <p:cNvSpPr>
            <a:spLocks noGrp="1"/>
          </p:cNvSpPr>
          <p:nvPr>
            <p:ph sz="quarter" idx="13"/>
          </p:nvPr>
        </p:nvSpPr>
        <p:spPr/>
        <p:txBody>
          <a:bodyPr>
            <a:normAutofit fontScale="92500" lnSpcReduction="10000"/>
          </a:bodyPr>
          <a:lstStyle/>
          <a:p>
            <a:pPr marL="609585" indent="-609585">
              <a:buFont typeface="Arial" panose="020B0604020202020204" pitchFamily="34" charset="0"/>
              <a:buChar char="•"/>
            </a:pPr>
            <a:r>
              <a:rPr lang="en-AU" sz="2667" b="0"/>
              <a:t>This project is about improving the accuracy of the State’s Digital Cadastre</a:t>
            </a:r>
          </a:p>
          <a:p>
            <a:pPr marL="609585" indent="-609585">
              <a:buFont typeface="Arial" panose="020B0604020202020204" pitchFamily="34" charset="0"/>
              <a:buChar char="•"/>
            </a:pPr>
            <a:endParaRPr lang="en-AU" sz="2667" b="0" i="1"/>
          </a:p>
          <a:p>
            <a:pPr marL="609585" indent="-609585">
              <a:buFont typeface="Arial" panose="020B0604020202020204" pitchFamily="34" charset="0"/>
              <a:buChar char="•"/>
            </a:pPr>
            <a:r>
              <a:rPr lang="en-AU" sz="2667" b="0"/>
              <a:t>Has been referred to as the </a:t>
            </a:r>
            <a:r>
              <a:rPr lang="en-AU" sz="2667" b="0" i="1"/>
              <a:t>Digital Cadastre Modernisation </a:t>
            </a:r>
            <a:r>
              <a:rPr lang="en-AU" sz="2667" b="0"/>
              <a:t>project or ‘DCM’ </a:t>
            </a:r>
          </a:p>
          <a:p>
            <a:pPr marL="609585" indent="-609585">
              <a:buFont typeface="Arial" panose="020B0604020202020204" pitchFamily="34" charset="0"/>
              <a:buChar char="•"/>
            </a:pPr>
            <a:endParaRPr lang="en-AU" sz="2667" b="0"/>
          </a:p>
          <a:p>
            <a:r>
              <a:rPr lang="en-AU" sz="2667">
                <a:solidFill>
                  <a:schemeClr val="accent4">
                    <a:lumMod val="75000"/>
                  </a:schemeClr>
                </a:solidFill>
              </a:rPr>
              <a:t>Terminology note</a:t>
            </a:r>
          </a:p>
          <a:p>
            <a:endParaRPr lang="en-AU" sz="2667">
              <a:solidFill>
                <a:schemeClr val="accent4">
                  <a:lumMod val="75000"/>
                </a:schemeClr>
              </a:solidFill>
            </a:endParaRPr>
          </a:p>
          <a:p>
            <a:pPr marL="609585" indent="-609585">
              <a:buFont typeface="Arial" panose="020B0604020202020204" pitchFamily="34" charset="0"/>
              <a:buChar char="•"/>
            </a:pPr>
            <a:r>
              <a:rPr lang="en-AU" sz="2667" b="0"/>
              <a:t>We are actually referring to the </a:t>
            </a:r>
            <a:r>
              <a:rPr lang="en-AU" sz="2667" i="1"/>
              <a:t>digital representation of the cadastre</a:t>
            </a:r>
            <a:r>
              <a:rPr lang="en-AU" sz="2667" b="0"/>
              <a:t>, but for brevity the project will be known as the </a:t>
            </a:r>
            <a:r>
              <a:rPr lang="en-AU" sz="2667" i="1"/>
              <a:t>Digital Cadastre</a:t>
            </a:r>
            <a:br>
              <a:rPr lang="en-AU" sz="2667" b="0"/>
            </a:br>
            <a:endParaRPr lang="en-AU" sz="2667" b="0"/>
          </a:p>
          <a:p>
            <a:pPr marL="609585" indent="-609585">
              <a:buFont typeface="Arial" panose="020B0604020202020204" pitchFamily="34" charset="0"/>
              <a:buChar char="•"/>
            </a:pPr>
            <a:endParaRPr lang="en-AU" sz="2667" b="0"/>
          </a:p>
        </p:txBody>
      </p:sp>
    </p:spTree>
    <p:extLst>
      <p:ext uri="{BB962C8B-B14F-4D97-AF65-F5344CB8AC3E}">
        <p14:creationId xmlns:p14="http://schemas.microsoft.com/office/powerpoint/2010/main" val="1951295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C183D7F6-B498-43B3-948B-1728B52AA6E4}">
                <adec:decorative xmlns:adec="http://schemas.microsoft.com/office/drawing/2017/decorative" val="1"/>
              </a:ext>
            </a:extLst>
          </p:cNvPr>
          <p:cNvGrpSpPr/>
          <p:nvPr/>
        </p:nvGrpSpPr>
        <p:grpSpPr>
          <a:xfrm>
            <a:off x="1" y="-1"/>
            <a:ext cx="1087201" cy="1536000"/>
            <a:chOff x="0" y="-1"/>
            <a:chExt cx="815401" cy="1152000"/>
          </a:xfrm>
        </p:grpSpPr>
        <p:sp>
          <p:nvSpPr>
            <p:cNvPr id="14" name="Isosceles Triangle 13"/>
            <p:cNvSpPr/>
            <p:nvPr userDrawn="1"/>
          </p:nvSpPr>
          <p:spPr>
            <a:xfrm rot="10800000" flipV="1">
              <a:off x="271801" y="-1"/>
              <a:ext cx="543600" cy="5760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AU" sz="2400">
                <a:solidFill>
                  <a:prstClr val="white"/>
                </a:solidFill>
                <a:latin typeface="Arial"/>
              </a:endParaRPr>
            </a:p>
          </p:txBody>
        </p:sp>
        <p:sp>
          <p:nvSpPr>
            <p:cNvPr id="15" name="Isosceles Triangle 14"/>
            <p:cNvSpPr/>
            <p:nvPr userDrawn="1"/>
          </p:nvSpPr>
          <p:spPr>
            <a:xfrm rot="10800000">
              <a:off x="0" y="-1"/>
              <a:ext cx="543600" cy="57600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AU" sz="2400">
                <a:solidFill>
                  <a:prstClr val="white"/>
                </a:solidFill>
                <a:latin typeface="Arial"/>
              </a:endParaRPr>
            </a:p>
          </p:txBody>
        </p:sp>
        <p:sp>
          <p:nvSpPr>
            <p:cNvPr id="16" name="Isosceles Triangle 15"/>
            <p:cNvSpPr/>
            <p:nvPr userDrawn="1"/>
          </p:nvSpPr>
          <p:spPr>
            <a:xfrm rot="10800000">
              <a:off x="271801" y="575999"/>
              <a:ext cx="543600" cy="576000"/>
            </a:xfrm>
            <a:prstGeom prst="triangle">
              <a:avLst/>
            </a:prstGeom>
            <a:solidFill>
              <a:srgbClr val="E1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AU" sz="2400">
                <a:solidFill>
                  <a:prstClr val="white"/>
                </a:solidFill>
                <a:latin typeface="Arial"/>
              </a:endParaRPr>
            </a:p>
          </p:txBody>
        </p:sp>
      </p:grpSp>
      <p:sp>
        <p:nvSpPr>
          <p:cNvPr id="9" name="Title 8"/>
          <p:cNvSpPr>
            <a:spLocks noGrp="1"/>
          </p:cNvSpPr>
          <p:nvPr>
            <p:ph type="title"/>
          </p:nvPr>
        </p:nvSpPr>
        <p:spPr/>
        <p:txBody>
          <a:bodyPr/>
          <a:lstStyle/>
          <a:p>
            <a:r>
              <a:rPr lang="en-AU"/>
              <a:t>Key Points</a:t>
            </a:r>
          </a:p>
        </p:txBody>
      </p:sp>
      <p:sp>
        <p:nvSpPr>
          <p:cNvPr id="4" name="Content Placeholder 3">
            <a:extLst>
              <a:ext uri="{FF2B5EF4-FFF2-40B4-BE49-F238E27FC236}">
                <a16:creationId xmlns:a16="http://schemas.microsoft.com/office/drawing/2014/main" id="{28BDB1B4-F22C-46C5-BC46-BD1851DB2725}"/>
              </a:ext>
            </a:extLst>
          </p:cNvPr>
          <p:cNvSpPr>
            <a:spLocks noGrp="1"/>
          </p:cNvSpPr>
          <p:nvPr>
            <p:ph sz="quarter" idx="13"/>
          </p:nvPr>
        </p:nvSpPr>
        <p:spPr>
          <a:xfrm>
            <a:off x="1482703" y="1412776"/>
            <a:ext cx="11151029" cy="3818371"/>
          </a:xfrm>
          <a:ln>
            <a:noFill/>
          </a:ln>
        </p:spPr>
        <p:txBody>
          <a:bodyPr>
            <a:normAutofit/>
          </a:bodyPr>
          <a:lstStyle/>
          <a:p>
            <a:pPr marL="457189" indent="-457189">
              <a:buFont typeface="Arial" panose="020B0604020202020204" pitchFamily="34" charset="0"/>
              <a:buChar char="•"/>
            </a:pPr>
            <a:r>
              <a:rPr lang="en-AU" b="0" dirty="0"/>
              <a:t>Four Years</a:t>
            </a:r>
          </a:p>
          <a:p>
            <a:pPr marL="457189" indent="-457189">
              <a:buFont typeface="Arial" panose="020B0604020202020204" pitchFamily="34" charset="0"/>
              <a:buChar char="•"/>
            </a:pPr>
            <a:r>
              <a:rPr lang="en-AU" b="0" dirty="0"/>
              <a:t>$45m Investment</a:t>
            </a:r>
          </a:p>
          <a:p>
            <a:pPr marL="457189" indent="-457189">
              <a:buFont typeface="Arial" panose="020B0604020202020204" pitchFamily="34" charset="0"/>
              <a:buChar char="•"/>
            </a:pPr>
            <a:r>
              <a:rPr lang="en-AU" b="0" dirty="0"/>
              <a:t>Four inter-related stages &amp; deep stakeholder engagement</a:t>
            </a:r>
          </a:p>
          <a:p>
            <a:pPr marL="457189" indent="-457189">
              <a:buFont typeface="Arial" panose="020B0604020202020204" pitchFamily="34" charset="0"/>
              <a:buChar char="•"/>
            </a:pPr>
            <a:r>
              <a:rPr lang="en-AU" b="0" dirty="0"/>
              <a:t>Innovation and early realisation of benefits</a:t>
            </a:r>
          </a:p>
        </p:txBody>
      </p:sp>
      <p:pic>
        <p:nvPicPr>
          <p:cNvPr id="10" name="Picture 9" descr="Image of map">
            <a:extLst>
              <a:ext uri="{FF2B5EF4-FFF2-40B4-BE49-F238E27FC236}">
                <a16:creationId xmlns:a16="http://schemas.microsoft.com/office/drawing/2014/main" id="{1D2495A9-CC80-4CD2-A6B2-72C3A81B3879}"/>
              </a:ext>
            </a:extLst>
          </p:cNvPr>
          <p:cNvPicPr>
            <a:picLocks noChangeAspect="1"/>
          </p:cNvPicPr>
          <p:nvPr/>
        </p:nvPicPr>
        <p:blipFill rotWithShape="1">
          <a:blip r:embed="rId3">
            <a:extLst>
              <a:ext uri="{28A0092B-C50C-407E-A947-70E740481C1C}">
                <a14:useLocalDpi xmlns:a14="http://schemas.microsoft.com/office/drawing/2010/main" val="0"/>
              </a:ext>
            </a:extLst>
          </a:blip>
          <a:srcRect t="37478"/>
          <a:stretch/>
        </p:blipFill>
        <p:spPr>
          <a:xfrm>
            <a:off x="0" y="4293095"/>
            <a:ext cx="12192000" cy="2587775"/>
          </a:xfrm>
          <a:prstGeom prst="rect">
            <a:avLst/>
          </a:prstGeom>
        </p:spPr>
      </p:pic>
    </p:spTree>
    <p:extLst>
      <p:ext uri="{BB962C8B-B14F-4D97-AF65-F5344CB8AC3E}">
        <p14:creationId xmlns:p14="http://schemas.microsoft.com/office/powerpoint/2010/main" val="731760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F6D9E-1ADC-4B42-9DBF-B7E17BE4D9A7}"/>
              </a:ext>
            </a:extLst>
          </p:cNvPr>
          <p:cNvSpPr>
            <a:spLocks noGrp="1"/>
          </p:cNvSpPr>
          <p:nvPr>
            <p:ph type="title"/>
          </p:nvPr>
        </p:nvSpPr>
        <p:spPr/>
        <p:txBody>
          <a:bodyPr/>
          <a:lstStyle/>
          <a:p>
            <a:r>
              <a:rPr lang="en-AU"/>
              <a:t>Why?</a:t>
            </a:r>
          </a:p>
        </p:txBody>
      </p:sp>
      <p:sp>
        <p:nvSpPr>
          <p:cNvPr id="3" name="Content Placeholder 2">
            <a:extLst>
              <a:ext uri="{FF2B5EF4-FFF2-40B4-BE49-F238E27FC236}">
                <a16:creationId xmlns:a16="http://schemas.microsoft.com/office/drawing/2014/main" id="{5C087FB0-BBF5-45C2-8ED3-DE82189C4243}"/>
              </a:ext>
            </a:extLst>
          </p:cNvPr>
          <p:cNvSpPr>
            <a:spLocks noGrp="1"/>
          </p:cNvSpPr>
          <p:nvPr>
            <p:ph sz="quarter" idx="13"/>
          </p:nvPr>
        </p:nvSpPr>
        <p:spPr/>
        <p:txBody>
          <a:bodyPr>
            <a:normAutofit/>
          </a:bodyPr>
          <a:lstStyle/>
          <a:p>
            <a:pPr marL="609585" indent="-609585">
              <a:buFont typeface="Arial" panose="020B0604020202020204" pitchFamily="34" charset="0"/>
              <a:buChar char="•"/>
            </a:pPr>
            <a:r>
              <a:rPr lang="en-AU" sz="2667" b="0"/>
              <a:t>The current digital representation of the cadastre is missing large amounts of important survey positioning data which is still in paper and PDF formats - much of it in archives.</a:t>
            </a:r>
            <a:br>
              <a:rPr lang="en-AU" sz="2667" b="0"/>
            </a:br>
            <a:endParaRPr lang="en-AU" sz="2667" b="0"/>
          </a:p>
          <a:p>
            <a:pPr marL="609585" indent="-609585">
              <a:buFont typeface="Arial" panose="020B0604020202020204" pitchFamily="34" charset="0"/>
              <a:buChar char="•"/>
            </a:pPr>
            <a:r>
              <a:rPr lang="en-AU" sz="2667" b="0"/>
              <a:t>There are significant spatial inaccuracies in the current cadastral boundaries represented in </a:t>
            </a:r>
            <a:r>
              <a:rPr lang="en-AU" sz="2667" b="0" err="1"/>
              <a:t>Vicmap</a:t>
            </a:r>
            <a:r>
              <a:rPr lang="en-AU" sz="2667" b="0"/>
              <a:t> Parcel and Property.</a:t>
            </a:r>
            <a:br>
              <a:rPr lang="en-AU" sz="2667" b="0"/>
            </a:br>
            <a:endParaRPr lang="en-AU" sz="2667" b="0"/>
          </a:p>
          <a:p>
            <a:pPr marL="609585" indent="-609585">
              <a:buFont typeface="Arial" panose="020B0604020202020204" pitchFamily="34" charset="0"/>
              <a:buChar char="•"/>
            </a:pPr>
            <a:r>
              <a:rPr lang="en-AU" sz="2667" b="0"/>
              <a:t>Missing data and inaccuracy inhibits efficiency and productivity gains which are important for the Victorian economy.</a:t>
            </a:r>
          </a:p>
        </p:txBody>
      </p:sp>
    </p:spTree>
    <p:extLst>
      <p:ext uri="{BB962C8B-B14F-4D97-AF65-F5344CB8AC3E}">
        <p14:creationId xmlns:p14="http://schemas.microsoft.com/office/powerpoint/2010/main" val="34278267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46A8B-836A-4A42-8EBD-BCE9F1C4415A}"/>
              </a:ext>
            </a:extLst>
          </p:cNvPr>
          <p:cNvSpPr>
            <a:spLocks noGrp="1"/>
          </p:cNvSpPr>
          <p:nvPr>
            <p:ph type="title"/>
          </p:nvPr>
        </p:nvSpPr>
        <p:spPr>
          <a:xfrm>
            <a:off x="1199456" y="-1"/>
            <a:ext cx="10849205" cy="767999"/>
          </a:xfrm>
        </p:spPr>
        <p:txBody>
          <a:bodyPr/>
          <a:lstStyle/>
          <a:p>
            <a:r>
              <a:rPr lang="en-AU"/>
              <a:t> Boundary Inaccuracy not sustainable in a digital world</a:t>
            </a:r>
          </a:p>
        </p:txBody>
      </p:sp>
      <p:grpSp>
        <p:nvGrpSpPr>
          <p:cNvPr id="5" name="Group 4" descr="Aerial image example of real property parcel boundaries and their representation in the current version of Vicmap">
            <a:extLst>
              <a:ext uri="{FF2B5EF4-FFF2-40B4-BE49-F238E27FC236}">
                <a16:creationId xmlns:a16="http://schemas.microsoft.com/office/drawing/2014/main" id="{D450AC37-090C-47DB-B683-02BE1E093980}"/>
              </a:ext>
            </a:extLst>
          </p:cNvPr>
          <p:cNvGrpSpPr>
            <a:grpSpLocks noChangeAspect="1"/>
          </p:cNvGrpSpPr>
          <p:nvPr/>
        </p:nvGrpSpPr>
        <p:grpSpPr bwMode="auto">
          <a:xfrm>
            <a:off x="1" y="751224"/>
            <a:ext cx="10492881" cy="6106776"/>
            <a:chOff x="3149" y="751"/>
            <a:chExt cx="2449" cy="1498"/>
          </a:xfrm>
        </p:grpSpPr>
        <p:sp>
          <p:nvSpPr>
            <p:cNvPr id="6" name="AutoShape 3">
              <a:extLst>
                <a:ext uri="{FF2B5EF4-FFF2-40B4-BE49-F238E27FC236}">
                  <a16:creationId xmlns:a16="http://schemas.microsoft.com/office/drawing/2014/main" id="{C1E758D0-BC77-4931-ABAB-BD5BEB7A063F}"/>
                </a:ext>
              </a:extLst>
            </p:cNvPr>
            <p:cNvSpPr>
              <a:spLocks noChangeAspect="1" noChangeArrowheads="1" noTextEdit="1"/>
            </p:cNvSpPr>
            <p:nvPr/>
          </p:nvSpPr>
          <p:spPr bwMode="auto">
            <a:xfrm>
              <a:off x="3149" y="751"/>
              <a:ext cx="2447" cy="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fontAlgn="auto">
                <a:spcBef>
                  <a:spcPts val="0"/>
                </a:spcBef>
                <a:spcAft>
                  <a:spcPts val="0"/>
                </a:spcAft>
              </a:pPr>
              <a:endParaRPr lang="en-AU">
                <a:solidFill>
                  <a:srgbClr val="393838"/>
                </a:solidFill>
                <a:latin typeface="Arial"/>
              </a:endParaRPr>
            </a:p>
          </p:txBody>
        </p:sp>
        <p:pic>
          <p:nvPicPr>
            <p:cNvPr id="7" name="Picture 5">
              <a:extLst>
                <a:ext uri="{FF2B5EF4-FFF2-40B4-BE49-F238E27FC236}">
                  <a16:creationId xmlns:a16="http://schemas.microsoft.com/office/drawing/2014/main" id="{C2225CED-24E9-4B22-ABB3-B142E2C392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9" y="751"/>
              <a:ext cx="2449" cy="14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a:extLst>
              <a:ext uri="{FF2B5EF4-FFF2-40B4-BE49-F238E27FC236}">
                <a16:creationId xmlns:a16="http://schemas.microsoft.com/office/drawing/2014/main" id="{9CB7C6C2-D164-4C42-B99A-1EE536518B82}"/>
              </a:ext>
            </a:extLst>
          </p:cNvPr>
          <p:cNvSpPr txBox="1"/>
          <p:nvPr/>
        </p:nvSpPr>
        <p:spPr>
          <a:xfrm>
            <a:off x="10570415" y="3717033"/>
            <a:ext cx="1536171" cy="543867"/>
          </a:xfrm>
          <a:prstGeom prst="rect">
            <a:avLst/>
          </a:prstGeom>
          <a:ln>
            <a:solidFill>
              <a:srgbClr val="FFFF00"/>
            </a:solidFill>
          </a:ln>
        </p:spPr>
        <p:style>
          <a:lnRef idx="2">
            <a:schemeClr val="dk1"/>
          </a:lnRef>
          <a:fillRef idx="1">
            <a:schemeClr val="lt1"/>
          </a:fillRef>
          <a:effectRef idx="0">
            <a:schemeClr val="dk1"/>
          </a:effectRef>
          <a:fontRef idx="minor">
            <a:schemeClr val="dk1"/>
          </a:fontRef>
        </p:style>
        <p:txBody>
          <a:bodyPr wrap="square" rtlCol="0">
            <a:spAutoFit/>
          </a:bodyPr>
          <a:lstStyle/>
          <a:p>
            <a:pPr defTabSz="1219170" fontAlgn="auto">
              <a:spcBef>
                <a:spcPts val="0"/>
              </a:spcBef>
              <a:spcAft>
                <a:spcPts val="0"/>
              </a:spcAft>
            </a:pPr>
            <a:r>
              <a:rPr lang="en-AU" sz="1467">
                <a:solidFill>
                  <a:srgbClr val="393838"/>
                </a:solidFill>
                <a:latin typeface="Arial"/>
              </a:rPr>
              <a:t>Real world boundaries</a:t>
            </a:r>
          </a:p>
        </p:txBody>
      </p:sp>
      <p:sp>
        <p:nvSpPr>
          <p:cNvPr id="8" name="TextBox 7">
            <a:extLst>
              <a:ext uri="{FF2B5EF4-FFF2-40B4-BE49-F238E27FC236}">
                <a16:creationId xmlns:a16="http://schemas.microsoft.com/office/drawing/2014/main" id="{5DAB43B1-D963-4C33-9CA6-98BCD5ED251D}"/>
              </a:ext>
            </a:extLst>
          </p:cNvPr>
          <p:cNvSpPr txBox="1"/>
          <p:nvPr/>
        </p:nvSpPr>
        <p:spPr>
          <a:xfrm>
            <a:off x="10579654" y="2094244"/>
            <a:ext cx="1382236" cy="995401"/>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wrap="square" rtlCol="0">
            <a:spAutoFit/>
          </a:bodyPr>
          <a:lstStyle/>
          <a:p>
            <a:pPr defTabSz="1219170" fontAlgn="auto">
              <a:spcBef>
                <a:spcPts val="0"/>
              </a:spcBef>
              <a:spcAft>
                <a:spcPts val="0"/>
              </a:spcAft>
            </a:pPr>
            <a:r>
              <a:rPr lang="en-AU" sz="1467">
                <a:solidFill>
                  <a:srgbClr val="393838"/>
                </a:solidFill>
                <a:latin typeface="Arial"/>
              </a:rPr>
              <a:t>Current Vicmap property boundaries</a:t>
            </a:r>
          </a:p>
        </p:txBody>
      </p:sp>
    </p:spTree>
    <p:extLst>
      <p:ext uri="{BB962C8B-B14F-4D97-AF65-F5344CB8AC3E}">
        <p14:creationId xmlns:p14="http://schemas.microsoft.com/office/powerpoint/2010/main" val="1582773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2375B-D179-416F-8106-2E037A36C757}"/>
              </a:ext>
            </a:extLst>
          </p:cNvPr>
          <p:cNvSpPr>
            <a:spLocks noGrp="1"/>
          </p:cNvSpPr>
          <p:nvPr>
            <p:ph type="title"/>
          </p:nvPr>
        </p:nvSpPr>
        <p:spPr/>
        <p:txBody>
          <a:bodyPr/>
          <a:lstStyle/>
          <a:p>
            <a:r>
              <a:rPr lang="en-AU"/>
              <a:t>Project Phases</a:t>
            </a:r>
          </a:p>
        </p:txBody>
      </p:sp>
      <p:graphicFrame>
        <p:nvGraphicFramePr>
          <p:cNvPr id="11" name="Diagram 10" descr="Image of 1st phase of DCM project - back capture">
            <a:extLst>
              <a:ext uri="{FF2B5EF4-FFF2-40B4-BE49-F238E27FC236}">
                <a16:creationId xmlns:a16="http://schemas.microsoft.com/office/drawing/2014/main" id="{B93E1C4D-EB83-4F2C-B43E-BE4A3EB6D2D1}"/>
              </a:ext>
            </a:extLst>
          </p:cNvPr>
          <p:cNvGraphicFramePr/>
          <p:nvPr>
            <p:extLst>
              <p:ext uri="{D42A27DB-BD31-4B8C-83A1-F6EECF244321}">
                <p14:modId xmlns:p14="http://schemas.microsoft.com/office/powerpoint/2010/main" val="2017700375"/>
              </p:ext>
            </p:extLst>
          </p:nvPr>
        </p:nvGraphicFramePr>
        <p:xfrm>
          <a:off x="975883" y="2228539"/>
          <a:ext cx="10606517" cy="1595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descr="Image of Automation phase of DCM project">
            <a:extLst>
              <a:ext uri="{FF2B5EF4-FFF2-40B4-BE49-F238E27FC236}">
                <a16:creationId xmlns:a16="http://schemas.microsoft.com/office/drawing/2014/main" id="{12515F94-4EFF-4782-9C41-DE777243063D}"/>
              </a:ext>
            </a:extLst>
          </p:cNvPr>
          <p:cNvGraphicFramePr/>
          <p:nvPr>
            <p:extLst>
              <p:ext uri="{D42A27DB-BD31-4B8C-83A1-F6EECF244321}">
                <p14:modId xmlns:p14="http://schemas.microsoft.com/office/powerpoint/2010/main" val="153652733"/>
              </p:ext>
            </p:extLst>
          </p:nvPr>
        </p:nvGraphicFramePr>
        <p:xfrm>
          <a:off x="5039883" y="4581129"/>
          <a:ext cx="6542517" cy="15950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4" name="Picture 13">
            <a:extLst>
              <a:ext uri="{FF2B5EF4-FFF2-40B4-BE49-F238E27FC236}">
                <a16:creationId xmlns:a16="http://schemas.microsoft.com/office/drawing/2014/main" id="{5492EC17-02E7-44B5-AE0E-E18687FC2157}"/>
              </a:ext>
              <a:ext uri="{C183D7F6-B498-43B3-948B-1728B52AA6E4}">
                <adec:decorative xmlns:adec="http://schemas.microsoft.com/office/drawing/2017/decorative" val="1"/>
              </a:ext>
            </a:extLst>
          </p:cNvPr>
          <p:cNvPicPr>
            <a:picLocks noChangeAspect="1"/>
          </p:cNvPicPr>
          <p:nvPr/>
        </p:nvPicPr>
        <p:blipFill>
          <a:blip r:embed="rId13">
            <a:duotone>
              <a:schemeClr val="accent2">
                <a:shade val="45000"/>
                <a:satMod val="135000"/>
              </a:schemeClr>
              <a:prstClr val="white"/>
            </a:duotone>
          </a:blip>
          <a:stretch>
            <a:fillRect/>
          </a:stretch>
        </p:blipFill>
        <p:spPr>
          <a:xfrm>
            <a:off x="9456373" y="876737"/>
            <a:ext cx="1317500" cy="1315556"/>
          </a:xfrm>
          <a:prstGeom prst="rect">
            <a:avLst/>
          </a:prstGeom>
        </p:spPr>
      </p:pic>
      <p:pic>
        <p:nvPicPr>
          <p:cNvPr id="16" name="Picture 15">
            <a:extLst>
              <a:ext uri="{FF2B5EF4-FFF2-40B4-BE49-F238E27FC236}">
                <a16:creationId xmlns:a16="http://schemas.microsoft.com/office/drawing/2014/main" id="{A24D04A5-5403-4585-B066-07D7E457C444}"/>
              </a:ext>
              <a:ext uri="{C183D7F6-B498-43B3-948B-1728B52AA6E4}">
                <adec:decorative xmlns:adec="http://schemas.microsoft.com/office/drawing/2017/decorative" val="1"/>
              </a:ext>
            </a:extLst>
          </p:cNvPr>
          <p:cNvPicPr>
            <a:picLocks noChangeAspect="1"/>
          </p:cNvPicPr>
          <p:nvPr/>
        </p:nvPicPr>
        <p:blipFill>
          <a:blip r:embed="rId14">
            <a:duotone>
              <a:schemeClr val="accent2">
                <a:shade val="45000"/>
                <a:satMod val="135000"/>
              </a:schemeClr>
              <a:prstClr val="white"/>
            </a:duotone>
          </a:blip>
          <a:stretch>
            <a:fillRect/>
          </a:stretch>
        </p:blipFill>
        <p:spPr>
          <a:xfrm>
            <a:off x="1583499" y="1218782"/>
            <a:ext cx="1317500" cy="973511"/>
          </a:xfrm>
          <a:prstGeom prst="rect">
            <a:avLst/>
          </a:prstGeom>
        </p:spPr>
      </p:pic>
      <p:pic>
        <p:nvPicPr>
          <p:cNvPr id="18" name="Picture 17">
            <a:extLst>
              <a:ext uri="{FF2B5EF4-FFF2-40B4-BE49-F238E27FC236}">
                <a16:creationId xmlns:a16="http://schemas.microsoft.com/office/drawing/2014/main" id="{6E4D9A8A-6140-404F-82D2-E138334CD734}"/>
              </a:ext>
              <a:ext uri="{C183D7F6-B498-43B3-948B-1728B52AA6E4}">
                <adec:decorative xmlns:adec="http://schemas.microsoft.com/office/drawing/2017/decorative" val="1"/>
              </a:ext>
            </a:extLst>
          </p:cNvPr>
          <p:cNvPicPr>
            <a:picLocks noChangeAspect="1"/>
          </p:cNvPicPr>
          <p:nvPr/>
        </p:nvPicPr>
        <p:blipFill>
          <a:blip r:embed="rId15">
            <a:duotone>
              <a:schemeClr val="accent2">
                <a:shade val="45000"/>
                <a:satMod val="135000"/>
              </a:schemeClr>
              <a:prstClr val="white"/>
            </a:duotone>
          </a:blip>
          <a:stretch>
            <a:fillRect/>
          </a:stretch>
        </p:blipFill>
        <p:spPr>
          <a:xfrm>
            <a:off x="5537035" y="926139"/>
            <a:ext cx="1317500" cy="1302400"/>
          </a:xfrm>
          <a:prstGeom prst="rect">
            <a:avLst/>
          </a:prstGeom>
        </p:spPr>
      </p:pic>
      <p:pic>
        <p:nvPicPr>
          <p:cNvPr id="19" name="Picture 18">
            <a:extLst>
              <a:ext uri="{FF2B5EF4-FFF2-40B4-BE49-F238E27FC236}">
                <a16:creationId xmlns:a16="http://schemas.microsoft.com/office/drawing/2014/main" id="{59CB0C3F-8116-43E7-9A9D-F9F3E4D0941F}"/>
              </a:ext>
              <a:ext uri="{C183D7F6-B498-43B3-948B-1728B52AA6E4}">
                <adec:decorative xmlns:adec="http://schemas.microsoft.com/office/drawing/2017/decorative" val="1"/>
              </a:ext>
            </a:extLst>
          </p:cNvPr>
          <p:cNvPicPr>
            <a:picLocks noChangeAspect="1"/>
          </p:cNvPicPr>
          <p:nvPr/>
        </p:nvPicPr>
        <p:blipFill>
          <a:blip r:embed="rId16">
            <a:duotone>
              <a:schemeClr val="accent2">
                <a:shade val="45000"/>
                <a:satMod val="135000"/>
              </a:schemeClr>
              <a:prstClr val="white"/>
            </a:duotone>
          </a:blip>
          <a:stretch>
            <a:fillRect/>
          </a:stretch>
        </p:blipFill>
        <p:spPr>
          <a:xfrm>
            <a:off x="3791745" y="4845837"/>
            <a:ext cx="1067175" cy="1065600"/>
          </a:xfrm>
          <a:prstGeom prst="rect">
            <a:avLst/>
          </a:prstGeom>
        </p:spPr>
      </p:pic>
      <p:sp>
        <p:nvSpPr>
          <p:cNvPr id="20" name="Arrow: Up-Down 19">
            <a:extLst>
              <a:ext uri="{FF2B5EF4-FFF2-40B4-BE49-F238E27FC236}">
                <a16:creationId xmlns:a16="http://schemas.microsoft.com/office/drawing/2014/main" id="{20AF557E-C6F9-4AC1-93E4-A945863B62F6}"/>
              </a:ext>
              <a:ext uri="{C183D7F6-B498-43B3-948B-1728B52AA6E4}">
                <adec:decorative xmlns:adec="http://schemas.microsoft.com/office/drawing/2017/decorative" val="1"/>
              </a:ext>
            </a:extLst>
          </p:cNvPr>
          <p:cNvSpPr/>
          <p:nvPr/>
        </p:nvSpPr>
        <p:spPr>
          <a:xfrm>
            <a:off x="6096000" y="3823559"/>
            <a:ext cx="576064" cy="661559"/>
          </a:xfrm>
          <a:prstGeom prst="upDownArrow">
            <a:avLst>
              <a:gd name="adj1" fmla="val 50000"/>
              <a:gd name="adj2" fmla="val 41781"/>
            </a:avLst>
          </a:prstGeom>
          <a:solidFill>
            <a:srgbClr val="AAD5D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fontAlgn="auto">
              <a:spcBef>
                <a:spcPts val="0"/>
              </a:spcBef>
              <a:spcAft>
                <a:spcPts val="0"/>
              </a:spcAft>
            </a:pPr>
            <a:endParaRPr lang="en-AU" sz="2400">
              <a:solidFill>
                <a:prstClr val="white"/>
              </a:solidFill>
              <a:latin typeface="Arial"/>
            </a:endParaRPr>
          </a:p>
        </p:txBody>
      </p:sp>
      <p:sp>
        <p:nvSpPr>
          <p:cNvPr id="21" name="Arrow: Up-Down 20">
            <a:extLst>
              <a:ext uri="{FF2B5EF4-FFF2-40B4-BE49-F238E27FC236}">
                <a16:creationId xmlns:a16="http://schemas.microsoft.com/office/drawing/2014/main" id="{E9887ED1-F4E1-4C6C-B1ED-A06980E9AE46}"/>
              </a:ext>
              <a:ext uri="{C183D7F6-B498-43B3-948B-1728B52AA6E4}">
                <adec:decorative xmlns:adec="http://schemas.microsoft.com/office/drawing/2017/decorative" val="1"/>
              </a:ext>
            </a:extLst>
          </p:cNvPr>
          <p:cNvSpPr/>
          <p:nvPr/>
        </p:nvSpPr>
        <p:spPr>
          <a:xfrm>
            <a:off x="10115123" y="3859806"/>
            <a:ext cx="576064" cy="661559"/>
          </a:xfrm>
          <a:prstGeom prst="upDownArrow">
            <a:avLst>
              <a:gd name="adj1" fmla="val 50000"/>
              <a:gd name="adj2" fmla="val 41781"/>
            </a:avLst>
          </a:prstGeom>
          <a:solidFill>
            <a:srgbClr val="AAD5D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fontAlgn="auto">
              <a:spcBef>
                <a:spcPts val="0"/>
              </a:spcBef>
              <a:spcAft>
                <a:spcPts val="0"/>
              </a:spcAft>
            </a:pPr>
            <a:endParaRPr lang="en-AU" sz="2400">
              <a:solidFill>
                <a:prstClr val="white"/>
              </a:solidFill>
              <a:latin typeface="Arial"/>
            </a:endParaRPr>
          </a:p>
        </p:txBody>
      </p:sp>
    </p:spTree>
    <p:extLst>
      <p:ext uri="{BB962C8B-B14F-4D97-AF65-F5344CB8AC3E}">
        <p14:creationId xmlns:p14="http://schemas.microsoft.com/office/powerpoint/2010/main" val="2604388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B999-C0C3-4C91-A70D-22A3ACE6A779}"/>
              </a:ext>
            </a:extLst>
          </p:cNvPr>
          <p:cNvSpPr>
            <a:spLocks noGrp="1"/>
          </p:cNvSpPr>
          <p:nvPr>
            <p:ph type="title"/>
          </p:nvPr>
        </p:nvSpPr>
        <p:spPr/>
        <p:txBody>
          <a:bodyPr/>
          <a:lstStyle/>
          <a:p>
            <a:r>
              <a:rPr lang="en-US">
                <a:latin typeface="Arial"/>
                <a:cs typeface="Arial"/>
              </a:rPr>
              <a:t>The Team</a:t>
            </a:r>
            <a:endParaRPr lang="en-US"/>
          </a:p>
        </p:txBody>
      </p:sp>
      <p:sp>
        <p:nvSpPr>
          <p:cNvPr id="3" name="Content Placeholder 2">
            <a:extLst>
              <a:ext uri="{FF2B5EF4-FFF2-40B4-BE49-F238E27FC236}">
                <a16:creationId xmlns:a16="http://schemas.microsoft.com/office/drawing/2014/main" id="{F9FD5336-5105-4880-9E50-F509EF098BE8}"/>
              </a:ext>
            </a:extLst>
          </p:cNvPr>
          <p:cNvSpPr>
            <a:spLocks noGrp="1"/>
          </p:cNvSpPr>
          <p:nvPr>
            <p:ph sz="quarter" idx="13"/>
          </p:nvPr>
        </p:nvSpPr>
        <p:spPr/>
        <p:txBody>
          <a:bodyPr vert="horz" lIns="121920" tIns="60960" rIns="121920" bIns="60960" rtlCol="0" anchor="t">
            <a:normAutofit/>
          </a:bodyPr>
          <a:lstStyle/>
          <a:p>
            <a:r>
              <a:rPr lang="en-US">
                <a:solidFill>
                  <a:schemeClr val="accent4">
                    <a:lumMod val="75000"/>
                  </a:schemeClr>
                </a:solidFill>
                <a:cs typeface="Arial"/>
              </a:rPr>
              <a:t>The project is situated in Land Use Victoria at DELWP</a:t>
            </a:r>
          </a:p>
          <a:p>
            <a:endParaRPr lang="en-US">
              <a:cs typeface="Arial"/>
            </a:endParaRPr>
          </a:p>
          <a:p>
            <a:pPr marL="457189" indent="-457189">
              <a:buChar char="•"/>
            </a:pPr>
            <a:r>
              <a:rPr lang="en-US">
                <a:cs typeface="Arial"/>
              </a:rPr>
              <a:t>Team of 16 and growing, including:</a:t>
            </a:r>
          </a:p>
          <a:p>
            <a:pPr marL="457189" indent="-457189">
              <a:buChar char="•"/>
            </a:pPr>
            <a:r>
              <a:rPr lang="en-US" sz="2667">
                <a:solidFill>
                  <a:schemeClr val="accent4">
                    <a:lumMod val="75000"/>
                  </a:schemeClr>
                </a:solidFill>
                <a:cs typeface="Arial"/>
              </a:rPr>
              <a:t>Roger Fraser </a:t>
            </a:r>
            <a:r>
              <a:rPr lang="en-US" sz="2667">
                <a:cs typeface="Arial"/>
              </a:rPr>
              <a:t> - Chief Geospatial Scientist </a:t>
            </a:r>
          </a:p>
          <a:p>
            <a:pPr marL="457189" indent="-457189">
              <a:buChar char="•"/>
            </a:pPr>
            <a:r>
              <a:rPr lang="en-US" sz="2667">
                <a:solidFill>
                  <a:schemeClr val="accent4">
                    <a:lumMod val="75000"/>
                  </a:schemeClr>
                </a:solidFill>
                <a:cs typeface="Arial"/>
              </a:rPr>
              <a:t>David Blain</a:t>
            </a:r>
            <a:r>
              <a:rPr lang="en-US" sz="2667">
                <a:cs typeface="Arial"/>
              </a:rPr>
              <a:t>  - Integration Manager</a:t>
            </a:r>
          </a:p>
          <a:p>
            <a:pPr marL="457189" indent="-457189">
              <a:buChar char="•"/>
            </a:pPr>
            <a:endParaRPr lang="en-US" sz="2667">
              <a:cs typeface="Arial"/>
            </a:endParaRPr>
          </a:p>
          <a:p>
            <a:pPr marL="457189" indent="-457189">
              <a:buChar char="•"/>
            </a:pPr>
            <a:endParaRPr lang="en-US" sz="2667">
              <a:cs typeface="Arial"/>
            </a:endParaRPr>
          </a:p>
        </p:txBody>
      </p:sp>
    </p:spTree>
    <p:extLst>
      <p:ext uri="{BB962C8B-B14F-4D97-AF65-F5344CB8AC3E}">
        <p14:creationId xmlns:p14="http://schemas.microsoft.com/office/powerpoint/2010/main" val="3966689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altLang="en-US"/>
              <a:t>100% Digital Lodgment</a:t>
            </a:r>
          </a:p>
        </p:txBody>
      </p:sp>
      <p:sp>
        <p:nvSpPr>
          <p:cNvPr id="3" name="Subtitle 2"/>
          <p:cNvSpPr>
            <a:spLocks noGrp="1"/>
          </p:cNvSpPr>
          <p:nvPr>
            <p:ph type="subTitle" idx="1"/>
          </p:nvPr>
        </p:nvSpPr>
        <p:spPr/>
        <p:txBody>
          <a:bodyPr/>
          <a:lstStyle/>
          <a:p>
            <a:endParaRPr lang="en-AU"/>
          </a:p>
        </p:txBody>
      </p:sp>
    </p:spTree>
    <p:extLst>
      <p:ext uri="{BB962C8B-B14F-4D97-AF65-F5344CB8AC3E}">
        <p14:creationId xmlns:p14="http://schemas.microsoft.com/office/powerpoint/2010/main" val="11054229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2375B-D179-416F-8106-2E037A36C757}"/>
              </a:ext>
            </a:extLst>
          </p:cNvPr>
          <p:cNvSpPr>
            <a:spLocks noGrp="1"/>
          </p:cNvSpPr>
          <p:nvPr>
            <p:ph type="title"/>
          </p:nvPr>
        </p:nvSpPr>
        <p:spPr/>
        <p:txBody>
          <a:bodyPr/>
          <a:lstStyle/>
          <a:p>
            <a:r>
              <a:rPr lang="en-AU"/>
              <a:t>Project Phases</a:t>
            </a:r>
          </a:p>
        </p:txBody>
      </p:sp>
      <p:graphicFrame>
        <p:nvGraphicFramePr>
          <p:cNvPr id="11" name="Diagram 10" descr="Image of data from each plan to be captured and converted into digital record">
            <a:extLst>
              <a:ext uri="{FF2B5EF4-FFF2-40B4-BE49-F238E27FC236}">
                <a16:creationId xmlns:a16="http://schemas.microsoft.com/office/drawing/2014/main" id="{B93E1C4D-EB83-4F2C-B43E-BE4A3EB6D2D1}"/>
              </a:ext>
            </a:extLst>
          </p:cNvPr>
          <p:cNvGraphicFramePr/>
          <p:nvPr>
            <p:extLst>
              <p:ext uri="{D42A27DB-BD31-4B8C-83A1-F6EECF244321}">
                <p14:modId xmlns:p14="http://schemas.microsoft.com/office/powerpoint/2010/main" val="1473474528"/>
              </p:ext>
            </p:extLst>
          </p:nvPr>
        </p:nvGraphicFramePr>
        <p:xfrm>
          <a:off x="1210102" y="3463891"/>
          <a:ext cx="9878453" cy="125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descr="Image of content of Automat stage of the DCM">
            <a:extLst>
              <a:ext uri="{FF2B5EF4-FFF2-40B4-BE49-F238E27FC236}">
                <a16:creationId xmlns:a16="http://schemas.microsoft.com/office/drawing/2014/main" id="{12515F94-4EFF-4782-9C41-DE777243063D}"/>
              </a:ext>
            </a:extLst>
          </p:cNvPr>
          <p:cNvGraphicFramePr/>
          <p:nvPr>
            <p:extLst>
              <p:ext uri="{D42A27DB-BD31-4B8C-83A1-F6EECF244321}">
                <p14:modId xmlns:p14="http://schemas.microsoft.com/office/powerpoint/2010/main" val="2732348535"/>
              </p:ext>
            </p:extLst>
          </p:nvPr>
        </p:nvGraphicFramePr>
        <p:xfrm>
          <a:off x="4853206" y="5453231"/>
          <a:ext cx="6235349" cy="12594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4" name="Picture 13">
            <a:extLst>
              <a:ext uri="{FF2B5EF4-FFF2-40B4-BE49-F238E27FC236}">
                <a16:creationId xmlns:a16="http://schemas.microsoft.com/office/drawing/2014/main" id="{5492EC17-02E7-44B5-AE0E-E18687FC2157}"/>
              </a:ext>
              <a:ext uri="{C183D7F6-B498-43B3-948B-1728B52AA6E4}">
                <adec:decorative xmlns:adec="http://schemas.microsoft.com/office/drawing/2017/decorative" val="1"/>
              </a:ext>
            </a:extLst>
          </p:cNvPr>
          <p:cNvPicPr>
            <a:picLocks noChangeAspect="1"/>
          </p:cNvPicPr>
          <p:nvPr/>
        </p:nvPicPr>
        <p:blipFill>
          <a:blip r:embed="rId13">
            <a:duotone>
              <a:schemeClr val="accent2">
                <a:shade val="45000"/>
                <a:satMod val="135000"/>
              </a:schemeClr>
              <a:prstClr val="white"/>
            </a:duotone>
          </a:blip>
          <a:stretch>
            <a:fillRect/>
          </a:stretch>
        </p:blipFill>
        <p:spPr>
          <a:xfrm>
            <a:off x="10547675" y="2998847"/>
            <a:ext cx="910300" cy="1038771"/>
          </a:xfrm>
          <a:prstGeom prst="rect">
            <a:avLst/>
          </a:prstGeom>
        </p:spPr>
      </p:pic>
      <p:pic>
        <p:nvPicPr>
          <p:cNvPr id="16" name="Picture 15">
            <a:extLst>
              <a:ext uri="{FF2B5EF4-FFF2-40B4-BE49-F238E27FC236}">
                <a16:creationId xmlns:a16="http://schemas.microsoft.com/office/drawing/2014/main" id="{A24D04A5-5403-4585-B066-07D7E457C444}"/>
              </a:ext>
              <a:ext uri="{C183D7F6-B498-43B3-948B-1728B52AA6E4}">
                <adec:decorative xmlns:adec="http://schemas.microsoft.com/office/drawing/2017/decorative" val="1"/>
              </a:ext>
            </a:extLst>
          </p:cNvPr>
          <p:cNvPicPr>
            <a:picLocks noChangeAspect="1"/>
          </p:cNvPicPr>
          <p:nvPr/>
        </p:nvPicPr>
        <p:blipFill>
          <a:blip r:embed="rId14">
            <a:duotone>
              <a:schemeClr val="accent2">
                <a:shade val="45000"/>
                <a:satMod val="135000"/>
              </a:schemeClr>
              <a:prstClr val="white"/>
            </a:duotone>
          </a:blip>
          <a:stretch>
            <a:fillRect/>
          </a:stretch>
        </p:blipFill>
        <p:spPr>
          <a:xfrm>
            <a:off x="3215681" y="3133888"/>
            <a:ext cx="910300" cy="768689"/>
          </a:xfrm>
          <a:prstGeom prst="rect">
            <a:avLst/>
          </a:prstGeom>
        </p:spPr>
      </p:pic>
      <p:pic>
        <p:nvPicPr>
          <p:cNvPr id="18" name="Picture 17">
            <a:extLst>
              <a:ext uri="{FF2B5EF4-FFF2-40B4-BE49-F238E27FC236}">
                <a16:creationId xmlns:a16="http://schemas.microsoft.com/office/drawing/2014/main" id="{6E4D9A8A-6140-404F-82D2-E138334CD734}"/>
              </a:ext>
              <a:ext uri="{C183D7F6-B498-43B3-948B-1728B52AA6E4}">
                <adec:decorative xmlns:adec="http://schemas.microsoft.com/office/drawing/2017/decorative" val="1"/>
              </a:ext>
            </a:extLst>
          </p:cNvPr>
          <p:cNvPicPr>
            <a:picLocks noChangeAspect="1"/>
          </p:cNvPicPr>
          <p:nvPr/>
        </p:nvPicPr>
        <p:blipFill>
          <a:blip r:embed="rId15">
            <a:duotone>
              <a:schemeClr val="accent2">
                <a:shade val="45000"/>
                <a:satMod val="135000"/>
              </a:schemeClr>
              <a:prstClr val="white"/>
            </a:duotone>
          </a:blip>
          <a:stretch>
            <a:fillRect/>
          </a:stretch>
        </p:blipFill>
        <p:spPr>
          <a:xfrm>
            <a:off x="6818301" y="2915123"/>
            <a:ext cx="910300" cy="1028383"/>
          </a:xfrm>
          <a:prstGeom prst="rect">
            <a:avLst/>
          </a:prstGeom>
        </p:spPr>
      </p:pic>
      <p:pic>
        <p:nvPicPr>
          <p:cNvPr id="19" name="Picture 18">
            <a:extLst>
              <a:ext uri="{FF2B5EF4-FFF2-40B4-BE49-F238E27FC236}">
                <a16:creationId xmlns:a16="http://schemas.microsoft.com/office/drawing/2014/main" id="{59CB0C3F-8116-43E7-9A9D-F9F3E4D0941F}"/>
              </a:ext>
              <a:ext uri="{C183D7F6-B498-43B3-948B-1728B52AA6E4}">
                <adec:decorative xmlns:adec="http://schemas.microsoft.com/office/drawing/2017/decorative" val="1"/>
              </a:ext>
            </a:extLst>
          </p:cNvPr>
          <p:cNvPicPr>
            <a:picLocks noChangeAspect="1"/>
          </p:cNvPicPr>
          <p:nvPr/>
        </p:nvPicPr>
        <p:blipFill>
          <a:blip r:embed="rId16">
            <a:duotone>
              <a:schemeClr val="accent2">
                <a:shade val="45000"/>
                <a:satMod val="135000"/>
              </a:schemeClr>
              <a:prstClr val="white"/>
            </a:duotone>
          </a:blip>
          <a:stretch>
            <a:fillRect/>
          </a:stretch>
        </p:blipFill>
        <p:spPr>
          <a:xfrm>
            <a:off x="10526739" y="5270495"/>
            <a:ext cx="737343" cy="841404"/>
          </a:xfrm>
          <a:prstGeom prst="rect">
            <a:avLst/>
          </a:prstGeom>
        </p:spPr>
      </p:pic>
      <p:sp>
        <p:nvSpPr>
          <p:cNvPr id="20" name="Arrow: Up-Down 19">
            <a:extLst>
              <a:ext uri="{FF2B5EF4-FFF2-40B4-BE49-F238E27FC236}">
                <a16:creationId xmlns:a16="http://schemas.microsoft.com/office/drawing/2014/main" id="{20AF557E-C6F9-4AC1-93E4-A945863B62F6}"/>
              </a:ext>
              <a:ext uri="{C183D7F6-B498-43B3-948B-1728B52AA6E4}">
                <adec:decorative xmlns:adec="http://schemas.microsoft.com/office/drawing/2017/decorative" val="1"/>
              </a:ext>
            </a:extLst>
          </p:cNvPr>
          <p:cNvSpPr/>
          <p:nvPr/>
        </p:nvSpPr>
        <p:spPr>
          <a:xfrm>
            <a:off x="5898996" y="4773774"/>
            <a:ext cx="500665" cy="657961"/>
          </a:xfrm>
          <a:prstGeom prst="upDownArrow">
            <a:avLst>
              <a:gd name="adj1" fmla="val 50000"/>
              <a:gd name="adj2" fmla="val 41781"/>
            </a:avLst>
          </a:prstGeom>
          <a:solidFill>
            <a:srgbClr val="AAD5D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fontAlgn="auto">
              <a:spcBef>
                <a:spcPts val="0"/>
              </a:spcBef>
              <a:spcAft>
                <a:spcPts val="0"/>
              </a:spcAft>
            </a:pPr>
            <a:endParaRPr lang="en-AU" sz="2400">
              <a:solidFill>
                <a:prstClr val="white"/>
              </a:solidFill>
              <a:latin typeface="Arial"/>
            </a:endParaRPr>
          </a:p>
        </p:txBody>
      </p:sp>
      <p:sp>
        <p:nvSpPr>
          <p:cNvPr id="21" name="Arrow: Up-Down 20">
            <a:extLst>
              <a:ext uri="{FF2B5EF4-FFF2-40B4-BE49-F238E27FC236}">
                <a16:creationId xmlns:a16="http://schemas.microsoft.com/office/drawing/2014/main" id="{E9887ED1-F4E1-4C6C-B1ED-A06980E9AE46}"/>
              </a:ext>
              <a:ext uri="{C183D7F6-B498-43B3-948B-1728B52AA6E4}">
                <adec:decorative xmlns:adec="http://schemas.microsoft.com/office/drawing/2017/decorative" val="1"/>
              </a:ext>
            </a:extLst>
          </p:cNvPr>
          <p:cNvSpPr/>
          <p:nvPr/>
        </p:nvSpPr>
        <p:spPr>
          <a:xfrm>
            <a:off x="9552385" y="4795270"/>
            <a:ext cx="500665" cy="657961"/>
          </a:xfrm>
          <a:prstGeom prst="upDownArrow">
            <a:avLst>
              <a:gd name="adj1" fmla="val 50000"/>
              <a:gd name="adj2" fmla="val 41781"/>
            </a:avLst>
          </a:prstGeom>
          <a:solidFill>
            <a:srgbClr val="AAD5D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fontAlgn="auto">
              <a:spcBef>
                <a:spcPts val="0"/>
              </a:spcBef>
              <a:spcAft>
                <a:spcPts val="0"/>
              </a:spcAft>
            </a:pPr>
            <a:endParaRPr lang="en-AU" sz="2400">
              <a:solidFill>
                <a:prstClr val="white"/>
              </a:solidFill>
              <a:latin typeface="Arial"/>
            </a:endParaRPr>
          </a:p>
        </p:txBody>
      </p:sp>
      <p:sp>
        <p:nvSpPr>
          <p:cNvPr id="4" name="Rectangle: Rounded Corners 3">
            <a:extLst>
              <a:ext uri="{FF2B5EF4-FFF2-40B4-BE49-F238E27FC236}">
                <a16:creationId xmlns:a16="http://schemas.microsoft.com/office/drawing/2014/main" id="{F43C427F-CF8B-4A15-9A63-0952FDC8922F}"/>
              </a:ext>
            </a:extLst>
          </p:cNvPr>
          <p:cNvSpPr/>
          <p:nvPr/>
        </p:nvSpPr>
        <p:spPr>
          <a:xfrm>
            <a:off x="1210101" y="1347965"/>
            <a:ext cx="2581643" cy="1240840"/>
          </a:xfrm>
          <a:prstGeom prst="round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fontAlgn="auto">
              <a:spcBef>
                <a:spcPts val="0"/>
              </a:spcBef>
              <a:spcAft>
                <a:spcPts val="0"/>
              </a:spcAft>
            </a:pPr>
            <a:r>
              <a:rPr lang="en-AU" sz="1333">
                <a:solidFill>
                  <a:schemeClr val="tx1"/>
                </a:solidFill>
                <a:latin typeface="Arial"/>
              </a:rPr>
              <a:t>Subdivision Data</a:t>
            </a:r>
          </a:p>
          <a:p>
            <a:pPr defTabSz="1219170" fontAlgn="auto">
              <a:spcBef>
                <a:spcPts val="0"/>
              </a:spcBef>
              <a:spcAft>
                <a:spcPts val="0"/>
              </a:spcAft>
            </a:pPr>
            <a:r>
              <a:rPr lang="en-AU" sz="1333">
                <a:solidFill>
                  <a:schemeClr val="tx1"/>
                </a:solidFill>
                <a:latin typeface="Arial"/>
              </a:rPr>
              <a:t>Updated via SPEAR</a:t>
            </a:r>
          </a:p>
        </p:txBody>
      </p:sp>
      <p:sp>
        <p:nvSpPr>
          <p:cNvPr id="5" name="Arrow: Down 4">
            <a:extLst>
              <a:ext uri="{FF2B5EF4-FFF2-40B4-BE49-F238E27FC236}">
                <a16:creationId xmlns:a16="http://schemas.microsoft.com/office/drawing/2014/main" id="{48178C6C-ADB1-4F6F-B492-9F857B2899D3}"/>
              </a:ext>
              <a:ext uri="{C183D7F6-B498-43B3-948B-1728B52AA6E4}">
                <adec:decorative xmlns:adec="http://schemas.microsoft.com/office/drawing/2017/decorative" val="1"/>
              </a:ext>
            </a:extLst>
          </p:cNvPr>
          <p:cNvSpPr/>
          <p:nvPr/>
        </p:nvSpPr>
        <p:spPr>
          <a:xfrm rot="18801323">
            <a:off x="4071605" y="2386394"/>
            <a:ext cx="646089" cy="607884"/>
          </a:xfrm>
          <a:prstGeom prst="down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fontAlgn="auto">
              <a:spcBef>
                <a:spcPts val="0"/>
              </a:spcBef>
              <a:spcAft>
                <a:spcPts val="0"/>
              </a:spcAft>
            </a:pPr>
            <a:endParaRPr lang="en-AU" sz="2400">
              <a:solidFill>
                <a:prstClr val="white"/>
              </a:solidFill>
              <a:latin typeface="Arial"/>
            </a:endParaRPr>
          </a:p>
        </p:txBody>
      </p:sp>
      <p:pic>
        <p:nvPicPr>
          <p:cNvPr id="7" name="Graphic 6" descr="Construction worker">
            <a:extLst>
              <a:ext uri="{FF2B5EF4-FFF2-40B4-BE49-F238E27FC236}">
                <a16:creationId xmlns:a16="http://schemas.microsoft.com/office/drawing/2014/main" id="{22F3A8A3-658E-4112-88A6-2863286035E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977802" y="1010534"/>
            <a:ext cx="813943" cy="813943"/>
          </a:xfrm>
          <a:prstGeom prst="rect">
            <a:avLst/>
          </a:prstGeom>
        </p:spPr>
      </p:pic>
      <p:pic>
        <p:nvPicPr>
          <p:cNvPr id="9" name="Graphic 8" descr="Download">
            <a:extLst>
              <a:ext uri="{FF2B5EF4-FFF2-40B4-BE49-F238E27FC236}">
                <a16:creationId xmlns:a16="http://schemas.microsoft.com/office/drawing/2014/main" id="{7DBD095E-37E3-49E0-87FE-5C553C0C1801}"/>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632690" y="1455734"/>
            <a:ext cx="387629" cy="387629"/>
          </a:xfrm>
          <a:prstGeom prst="rect">
            <a:avLst/>
          </a:prstGeom>
        </p:spPr>
      </p:pic>
      <p:sp>
        <p:nvSpPr>
          <p:cNvPr id="23" name="Oval 22">
            <a:extLst>
              <a:ext uri="{FF2B5EF4-FFF2-40B4-BE49-F238E27FC236}">
                <a16:creationId xmlns:a16="http://schemas.microsoft.com/office/drawing/2014/main" id="{3A365256-703B-449F-BE86-F141819EA49D}"/>
              </a:ext>
              <a:ext uri="{C183D7F6-B498-43B3-948B-1728B52AA6E4}">
                <adec:decorative xmlns:adec="http://schemas.microsoft.com/office/drawing/2017/decorative" val="1"/>
              </a:ext>
            </a:extLst>
          </p:cNvPr>
          <p:cNvSpPr/>
          <p:nvPr/>
        </p:nvSpPr>
        <p:spPr>
          <a:xfrm>
            <a:off x="5559444" y="1693296"/>
            <a:ext cx="1221827" cy="12218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prstClr val="white"/>
              </a:solidFill>
              <a:latin typeface="Arial"/>
            </a:endParaRPr>
          </a:p>
        </p:txBody>
      </p:sp>
    </p:spTree>
    <p:extLst>
      <p:ext uri="{BB962C8B-B14F-4D97-AF65-F5344CB8AC3E}">
        <p14:creationId xmlns:p14="http://schemas.microsoft.com/office/powerpoint/2010/main" val="278877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164CE-FD80-4821-A0E5-61DDF2C084A2}"/>
              </a:ext>
            </a:extLst>
          </p:cNvPr>
          <p:cNvSpPr>
            <a:spLocks noGrp="1"/>
          </p:cNvSpPr>
          <p:nvPr>
            <p:ph type="title"/>
          </p:nvPr>
        </p:nvSpPr>
        <p:spPr/>
        <p:txBody>
          <a:bodyPr/>
          <a:lstStyle/>
          <a:p>
            <a:r>
              <a:rPr lang="en-AU"/>
              <a:t>Digital cadastre modernisation </a:t>
            </a:r>
          </a:p>
        </p:txBody>
      </p:sp>
      <p:pic>
        <p:nvPicPr>
          <p:cNvPr id="24" name="Picture 23" descr="Image of paper plan">
            <a:extLst>
              <a:ext uri="{FF2B5EF4-FFF2-40B4-BE49-F238E27FC236}">
                <a16:creationId xmlns:a16="http://schemas.microsoft.com/office/drawing/2014/main" id="{B00575F9-990D-4EC5-8537-13BCA2617AEE}"/>
              </a:ext>
            </a:extLst>
          </p:cNvPr>
          <p:cNvPicPr>
            <a:picLocks noChangeAspect="1"/>
          </p:cNvPicPr>
          <p:nvPr/>
        </p:nvPicPr>
        <p:blipFill>
          <a:blip r:embed="rId3"/>
          <a:stretch>
            <a:fillRect/>
          </a:stretch>
        </p:blipFill>
        <p:spPr>
          <a:xfrm>
            <a:off x="447446" y="1557776"/>
            <a:ext cx="2612617" cy="2107189"/>
          </a:xfrm>
          <a:prstGeom prst="rect">
            <a:avLst/>
          </a:prstGeom>
          <a:ln>
            <a:noFill/>
          </a:ln>
          <a:effectLst>
            <a:outerShdw blurRad="292100" dist="139700" dir="2700000" algn="tl" rotWithShape="0">
              <a:srgbClr val="333333">
                <a:alpha val="65000"/>
              </a:srgbClr>
            </a:outerShdw>
          </a:effectLst>
        </p:spPr>
      </p:pic>
      <p:pic>
        <p:nvPicPr>
          <p:cNvPr id="25" name="Picture 24" descr="Image of Land XML example">
            <a:extLst>
              <a:ext uri="{FF2B5EF4-FFF2-40B4-BE49-F238E27FC236}">
                <a16:creationId xmlns:a16="http://schemas.microsoft.com/office/drawing/2014/main" id="{4462D98D-9FA1-4005-9C9F-8DB77FD5835F}"/>
              </a:ext>
            </a:extLst>
          </p:cNvPr>
          <p:cNvPicPr>
            <a:picLocks noChangeAspect="1"/>
          </p:cNvPicPr>
          <p:nvPr/>
        </p:nvPicPr>
        <p:blipFill>
          <a:blip r:embed="rId4"/>
          <a:stretch>
            <a:fillRect/>
          </a:stretch>
        </p:blipFill>
        <p:spPr>
          <a:xfrm>
            <a:off x="3213412" y="1783338"/>
            <a:ext cx="2652069" cy="1993649"/>
          </a:xfrm>
          <a:prstGeom prst="rect">
            <a:avLst/>
          </a:prstGeom>
          <a:ln>
            <a:noFill/>
          </a:ln>
          <a:effectLst>
            <a:outerShdw blurRad="292100" dist="139700" dir="2700000" algn="tl" rotWithShape="0">
              <a:srgbClr val="333333">
                <a:alpha val="65000"/>
              </a:srgbClr>
            </a:outerShdw>
          </a:effectLst>
        </p:spPr>
      </p:pic>
      <p:sp>
        <p:nvSpPr>
          <p:cNvPr id="27" name="Rectangle 26">
            <a:extLst>
              <a:ext uri="{FF2B5EF4-FFF2-40B4-BE49-F238E27FC236}">
                <a16:creationId xmlns:a16="http://schemas.microsoft.com/office/drawing/2014/main" id="{BA435357-897F-4512-B280-0CB26BF23209}"/>
              </a:ext>
            </a:extLst>
          </p:cNvPr>
          <p:cNvSpPr/>
          <p:nvPr/>
        </p:nvSpPr>
        <p:spPr>
          <a:xfrm>
            <a:off x="1498206" y="814524"/>
            <a:ext cx="4416935" cy="769441"/>
          </a:xfrm>
          <a:prstGeom prst="rect">
            <a:avLst/>
          </a:prstGeom>
        </p:spPr>
        <p:txBody>
          <a:bodyPr wrap="square">
            <a:spAutoFit/>
          </a:bodyPr>
          <a:lstStyle/>
          <a:p>
            <a:pPr defTabSz="1219170" fontAlgn="auto">
              <a:spcBef>
                <a:spcPts val="0"/>
              </a:spcBef>
              <a:spcAft>
                <a:spcPts val="0"/>
              </a:spcAft>
            </a:pPr>
            <a:r>
              <a:rPr lang="en-US" sz="2000">
                <a:solidFill>
                  <a:srgbClr val="393838"/>
                </a:solidFill>
                <a:latin typeface="Arial"/>
              </a:rPr>
              <a:t>Back Capture Stage </a:t>
            </a:r>
            <a:br>
              <a:rPr lang="en-US" sz="2000">
                <a:solidFill>
                  <a:srgbClr val="393838"/>
                </a:solidFill>
                <a:latin typeface="Arial"/>
              </a:rPr>
            </a:br>
            <a:r>
              <a:rPr lang="en-US" sz="1200">
                <a:solidFill>
                  <a:srgbClr val="393838"/>
                </a:solidFill>
                <a:latin typeface="Arial"/>
              </a:rPr>
              <a:t>Accurate</a:t>
            </a:r>
            <a:r>
              <a:rPr lang="en-US" sz="1100">
                <a:solidFill>
                  <a:srgbClr val="393838"/>
                </a:solidFill>
                <a:latin typeface="Arial"/>
              </a:rPr>
              <a:t> </a:t>
            </a:r>
            <a:r>
              <a:rPr lang="en-US" sz="1200">
                <a:solidFill>
                  <a:srgbClr val="393838"/>
                </a:solidFill>
                <a:latin typeface="Arial"/>
              </a:rPr>
              <a:t>data from each paper plan is converted into a digital record (LandXML)</a:t>
            </a:r>
          </a:p>
        </p:txBody>
      </p:sp>
      <p:sp>
        <p:nvSpPr>
          <p:cNvPr id="28" name="Rectangle 27">
            <a:extLst>
              <a:ext uri="{FF2B5EF4-FFF2-40B4-BE49-F238E27FC236}">
                <a16:creationId xmlns:a16="http://schemas.microsoft.com/office/drawing/2014/main" id="{18601909-4495-4AEF-B002-AB3B0BC7A91A}"/>
              </a:ext>
            </a:extLst>
          </p:cNvPr>
          <p:cNvSpPr/>
          <p:nvPr/>
        </p:nvSpPr>
        <p:spPr>
          <a:xfrm>
            <a:off x="6457185" y="3931514"/>
            <a:ext cx="5165857" cy="954107"/>
          </a:xfrm>
          <a:prstGeom prst="rect">
            <a:avLst/>
          </a:prstGeom>
        </p:spPr>
        <p:txBody>
          <a:bodyPr wrap="square">
            <a:spAutoFit/>
          </a:bodyPr>
          <a:lstStyle/>
          <a:p>
            <a:pPr defTabSz="1219170" fontAlgn="auto">
              <a:spcBef>
                <a:spcPts val="0"/>
              </a:spcBef>
              <a:spcAft>
                <a:spcPts val="0"/>
              </a:spcAft>
            </a:pPr>
            <a:r>
              <a:rPr lang="en-US" sz="2000" dirty="0">
                <a:solidFill>
                  <a:srgbClr val="393838"/>
                </a:solidFill>
                <a:latin typeface="Arial"/>
              </a:rPr>
              <a:t>Integrate</a:t>
            </a:r>
            <a:r>
              <a:rPr lang="en-US" dirty="0">
                <a:solidFill>
                  <a:srgbClr val="393838"/>
                </a:solidFill>
                <a:latin typeface="Arial"/>
              </a:rPr>
              <a:t> Stage</a:t>
            </a:r>
            <a:br>
              <a:rPr lang="en-US" dirty="0">
                <a:solidFill>
                  <a:srgbClr val="393838"/>
                </a:solidFill>
                <a:latin typeface="Arial"/>
              </a:rPr>
            </a:br>
            <a:r>
              <a:rPr lang="en-US" sz="1200" dirty="0">
                <a:solidFill>
                  <a:srgbClr val="393838"/>
                </a:solidFill>
                <a:latin typeface="Arial"/>
              </a:rPr>
              <a:t>The new </a:t>
            </a:r>
            <a:r>
              <a:rPr lang="en-US" sz="1200" dirty="0" err="1">
                <a:solidFill>
                  <a:srgbClr val="393838"/>
                </a:solidFill>
                <a:latin typeface="Arial"/>
              </a:rPr>
              <a:t>cadastre</a:t>
            </a:r>
            <a:r>
              <a:rPr lang="en-US" sz="1200" dirty="0">
                <a:solidFill>
                  <a:srgbClr val="393838"/>
                </a:solidFill>
                <a:latin typeface="Arial"/>
              </a:rPr>
              <a:t> is published in the state's authoritative map base (Vicmap), and location changes cascaded though other Vicmap Products and made available to the public</a:t>
            </a:r>
          </a:p>
        </p:txBody>
      </p:sp>
      <p:sp>
        <p:nvSpPr>
          <p:cNvPr id="29" name="Rectangle 28">
            <a:extLst>
              <a:ext uri="{FF2B5EF4-FFF2-40B4-BE49-F238E27FC236}">
                <a16:creationId xmlns:a16="http://schemas.microsoft.com/office/drawing/2014/main" id="{F2933011-6D37-4BC1-8512-07FD802286ED}"/>
              </a:ext>
            </a:extLst>
          </p:cNvPr>
          <p:cNvSpPr/>
          <p:nvPr/>
        </p:nvSpPr>
        <p:spPr>
          <a:xfrm>
            <a:off x="1498206" y="3990424"/>
            <a:ext cx="4416935" cy="769441"/>
          </a:xfrm>
          <a:prstGeom prst="rect">
            <a:avLst/>
          </a:prstGeom>
        </p:spPr>
        <p:txBody>
          <a:bodyPr wrap="square">
            <a:spAutoFit/>
          </a:bodyPr>
          <a:lstStyle/>
          <a:p>
            <a:pPr defTabSz="1219170" fontAlgn="auto">
              <a:spcBef>
                <a:spcPts val="0"/>
              </a:spcBef>
              <a:spcAft>
                <a:spcPts val="0"/>
              </a:spcAft>
            </a:pPr>
            <a:r>
              <a:rPr lang="en-US" sz="2000">
                <a:solidFill>
                  <a:srgbClr val="393838"/>
                </a:solidFill>
                <a:latin typeface="Arial"/>
              </a:rPr>
              <a:t>Automate Stage</a:t>
            </a:r>
            <a:br>
              <a:rPr lang="en-US" sz="2000">
                <a:solidFill>
                  <a:srgbClr val="393838"/>
                </a:solidFill>
                <a:latin typeface="Arial"/>
              </a:rPr>
            </a:br>
            <a:r>
              <a:rPr lang="en-US" sz="1200">
                <a:solidFill>
                  <a:srgbClr val="393838"/>
                </a:solidFill>
                <a:latin typeface="Arial"/>
              </a:rPr>
              <a:t>Updating future data and use of newly back captured files in modern systems</a:t>
            </a:r>
          </a:p>
        </p:txBody>
      </p:sp>
      <p:pic>
        <p:nvPicPr>
          <p:cNvPr id="31" name="Picture 30">
            <a:extLst>
              <a:ext uri="{FF2B5EF4-FFF2-40B4-BE49-F238E27FC236}">
                <a16:creationId xmlns:a16="http://schemas.microsoft.com/office/drawing/2014/main" id="{897B5886-0F04-42F2-95F7-885AFEFA3FF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8205" y="5396728"/>
            <a:ext cx="3295272" cy="1246057"/>
          </a:xfrm>
          <a:prstGeom prst="rect">
            <a:avLst/>
          </a:prstGeom>
          <a:ln>
            <a:noFill/>
          </a:ln>
          <a:effectLst>
            <a:outerShdw blurRad="292100" dist="139700" dir="2700000" algn="tl" rotWithShape="0">
              <a:srgbClr val="333333">
                <a:alpha val="65000"/>
              </a:srgbClr>
            </a:outerShdw>
          </a:effectLst>
        </p:spPr>
      </p:pic>
      <p:sp>
        <p:nvSpPr>
          <p:cNvPr id="33" name="Rectangle 32">
            <a:extLst>
              <a:ext uri="{FF2B5EF4-FFF2-40B4-BE49-F238E27FC236}">
                <a16:creationId xmlns:a16="http://schemas.microsoft.com/office/drawing/2014/main" id="{2BF7E02D-425C-4C20-B780-BF2AB5C2F5E1}"/>
              </a:ext>
            </a:extLst>
          </p:cNvPr>
          <p:cNvSpPr/>
          <p:nvPr/>
        </p:nvSpPr>
        <p:spPr>
          <a:xfrm>
            <a:off x="6370345" y="740702"/>
            <a:ext cx="5212055" cy="769441"/>
          </a:xfrm>
          <a:prstGeom prst="rect">
            <a:avLst/>
          </a:prstGeom>
        </p:spPr>
        <p:txBody>
          <a:bodyPr wrap="square">
            <a:spAutoFit/>
          </a:bodyPr>
          <a:lstStyle/>
          <a:p>
            <a:pPr algn="r" defTabSz="1219170" fontAlgn="auto">
              <a:spcBef>
                <a:spcPts val="0"/>
              </a:spcBef>
              <a:spcAft>
                <a:spcPts val="0"/>
              </a:spcAft>
            </a:pPr>
            <a:r>
              <a:rPr lang="en-US" sz="2000">
                <a:solidFill>
                  <a:srgbClr val="393838"/>
                </a:solidFill>
                <a:latin typeface="Arial"/>
              </a:rPr>
              <a:t>Adjust</a:t>
            </a:r>
            <a:r>
              <a:rPr lang="en-US">
                <a:solidFill>
                  <a:srgbClr val="393838"/>
                </a:solidFill>
                <a:latin typeface="Arial"/>
              </a:rPr>
              <a:t>  Stage</a:t>
            </a:r>
            <a:br>
              <a:rPr lang="en-US">
                <a:solidFill>
                  <a:srgbClr val="393838"/>
                </a:solidFill>
                <a:latin typeface="Arial"/>
              </a:rPr>
            </a:br>
            <a:r>
              <a:rPr lang="en-US" sz="1200">
                <a:solidFill>
                  <a:srgbClr val="393838"/>
                </a:solidFill>
                <a:latin typeface="Arial"/>
              </a:rPr>
              <a:t>Data from individual plans is joined and adjusted to fully align (within 50cm rural and 10cm metro</a:t>
            </a:r>
            <a:r>
              <a:rPr lang="en-US" sz="1000">
                <a:solidFill>
                  <a:srgbClr val="393838"/>
                </a:solidFill>
                <a:latin typeface="Arial"/>
              </a:rPr>
              <a:t>)</a:t>
            </a:r>
          </a:p>
        </p:txBody>
      </p:sp>
      <p:grpSp>
        <p:nvGrpSpPr>
          <p:cNvPr id="34" name="Group 4" descr="Aerial image ">
            <a:extLst>
              <a:ext uri="{FF2B5EF4-FFF2-40B4-BE49-F238E27FC236}">
                <a16:creationId xmlns:a16="http://schemas.microsoft.com/office/drawing/2014/main" id="{2CACC360-7951-4A57-BC28-06A75ADB9566}"/>
              </a:ext>
            </a:extLst>
          </p:cNvPr>
          <p:cNvGrpSpPr>
            <a:grpSpLocks noChangeAspect="1"/>
          </p:cNvGrpSpPr>
          <p:nvPr/>
        </p:nvGrpSpPr>
        <p:grpSpPr bwMode="auto">
          <a:xfrm>
            <a:off x="6547675" y="1687187"/>
            <a:ext cx="3442725" cy="2104747"/>
            <a:chOff x="3149" y="751"/>
            <a:chExt cx="2447" cy="1496"/>
          </a:xfrm>
        </p:grpSpPr>
        <p:sp>
          <p:nvSpPr>
            <p:cNvPr id="35" name="AutoShape 3">
              <a:extLst>
                <a:ext uri="{FF2B5EF4-FFF2-40B4-BE49-F238E27FC236}">
                  <a16:creationId xmlns:a16="http://schemas.microsoft.com/office/drawing/2014/main" id="{C6530FA9-45DD-449E-A8AD-4CBAA1CFCC1C}"/>
                </a:ext>
              </a:extLst>
            </p:cNvPr>
            <p:cNvSpPr>
              <a:spLocks noChangeAspect="1" noChangeArrowheads="1" noTextEdit="1"/>
            </p:cNvSpPr>
            <p:nvPr/>
          </p:nvSpPr>
          <p:spPr bwMode="auto">
            <a:xfrm>
              <a:off x="3149" y="751"/>
              <a:ext cx="2447" cy="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fontAlgn="auto">
                <a:spcBef>
                  <a:spcPts val="0"/>
                </a:spcBef>
                <a:spcAft>
                  <a:spcPts val="0"/>
                </a:spcAft>
              </a:pPr>
              <a:endParaRPr lang="en-AU">
                <a:solidFill>
                  <a:srgbClr val="393838"/>
                </a:solidFill>
                <a:latin typeface="Arial"/>
              </a:endParaRPr>
            </a:p>
          </p:txBody>
        </p:sp>
        <p:pic>
          <p:nvPicPr>
            <p:cNvPr id="36" name="Picture 5">
              <a:extLst>
                <a:ext uri="{FF2B5EF4-FFF2-40B4-BE49-F238E27FC236}">
                  <a16:creationId xmlns:a16="http://schemas.microsoft.com/office/drawing/2014/main" id="{D8D32B9A-0E15-4340-BD0F-FBD8B1AED59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9" y="751"/>
              <a:ext cx="2449" cy="14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Group 36" descr="Image of Vicmap product in Integration stage of the DCM project">
            <a:extLst>
              <a:ext uri="{FF2B5EF4-FFF2-40B4-BE49-F238E27FC236}">
                <a16:creationId xmlns:a16="http://schemas.microsoft.com/office/drawing/2014/main" id="{CAC8B41E-C421-4BCC-88D4-440FA3FE95AE}"/>
              </a:ext>
            </a:extLst>
          </p:cNvPr>
          <p:cNvGrpSpPr/>
          <p:nvPr/>
        </p:nvGrpSpPr>
        <p:grpSpPr>
          <a:xfrm>
            <a:off x="6582950" y="4855916"/>
            <a:ext cx="4460191" cy="1872427"/>
            <a:chOff x="4925135" y="4693966"/>
            <a:chExt cx="3950764" cy="1857840"/>
          </a:xfrm>
        </p:grpSpPr>
        <p:pic>
          <p:nvPicPr>
            <p:cNvPr id="38" name="Picture 37">
              <a:extLst>
                <a:ext uri="{FF2B5EF4-FFF2-40B4-BE49-F238E27FC236}">
                  <a16:creationId xmlns:a16="http://schemas.microsoft.com/office/drawing/2014/main" id="{D6F1151C-C7E4-4F50-A3C7-1821B961F2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5135" y="4702577"/>
              <a:ext cx="3381015" cy="1849229"/>
            </a:xfrm>
            <a:prstGeom prst="rect">
              <a:avLst/>
            </a:prstGeom>
            <a:ln>
              <a:noFill/>
            </a:ln>
            <a:effectLst>
              <a:outerShdw blurRad="292100" dist="139700" dir="2700000" algn="tl" rotWithShape="0">
                <a:srgbClr val="333333">
                  <a:alpha val="65000"/>
                </a:srgbClr>
              </a:outerShdw>
            </a:effectLst>
          </p:spPr>
        </p:pic>
        <p:pic>
          <p:nvPicPr>
            <p:cNvPr id="39" name="Picture 38">
              <a:extLst>
                <a:ext uri="{FF2B5EF4-FFF2-40B4-BE49-F238E27FC236}">
                  <a16:creationId xmlns:a16="http://schemas.microsoft.com/office/drawing/2014/main" id="{BE7EE054-1850-47FF-8290-226BD9A95F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44209" y="4693966"/>
              <a:ext cx="2431690" cy="1857839"/>
            </a:xfrm>
            <a:prstGeom prst="rect">
              <a:avLst/>
            </a:prstGeom>
            <a:ln>
              <a:noFill/>
            </a:ln>
            <a:effectLst>
              <a:outerShdw blurRad="292100" dist="139700" dir="2700000" algn="tl" rotWithShape="0">
                <a:srgbClr val="333333">
                  <a:alpha val="65000"/>
                </a:srgbClr>
              </a:outerShdw>
            </a:effectLst>
          </p:spPr>
        </p:pic>
      </p:grpSp>
      <p:sp>
        <p:nvSpPr>
          <p:cNvPr id="3" name="Rectangle 2" descr="Image of paper plan converted to LandXML">
            <a:extLst>
              <a:ext uri="{FF2B5EF4-FFF2-40B4-BE49-F238E27FC236}">
                <a16:creationId xmlns:a16="http://schemas.microsoft.com/office/drawing/2014/main" id="{4F7AD950-D7A3-4FF2-97BB-DBEDE6847CD3}"/>
              </a:ext>
            </a:extLst>
          </p:cNvPr>
          <p:cNvSpPr/>
          <p:nvPr/>
        </p:nvSpPr>
        <p:spPr>
          <a:xfrm>
            <a:off x="431372" y="740702"/>
            <a:ext cx="5508585" cy="3191708"/>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defTabSz="1219170" fontAlgn="auto">
              <a:spcBef>
                <a:spcPts val="0"/>
              </a:spcBef>
              <a:spcAft>
                <a:spcPts val="0"/>
              </a:spcAft>
            </a:pPr>
            <a:endParaRPr lang="en-AU" sz="2400">
              <a:solidFill>
                <a:srgbClr val="393838"/>
              </a:solidFill>
              <a:latin typeface="Arial"/>
            </a:endParaRPr>
          </a:p>
        </p:txBody>
      </p:sp>
      <p:sp>
        <p:nvSpPr>
          <p:cNvPr id="42" name="Rectangle 41" descr="Image example of Adjustment phase of DCM project">
            <a:extLst>
              <a:ext uri="{FF2B5EF4-FFF2-40B4-BE49-F238E27FC236}">
                <a16:creationId xmlns:a16="http://schemas.microsoft.com/office/drawing/2014/main" id="{BBF47D57-4319-4890-A9A5-3C5A6A1240B1}"/>
              </a:ext>
            </a:extLst>
          </p:cNvPr>
          <p:cNvSpPr/>
          <p:nvPr/>
        </p:nvSpPr>
        <p:spPr>
          <a:xfrm>
            <a:off x="6329227" y="812387"/>
            <a:ext cx="5305283" cy="3120023"/>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defTabSz="1219170" fontAlgn="auto">
              <a:spcBef>
                <a:spcPts val="0"/>
              </a:spcBef>
              <a:spcAft>
                <a:spcPts val="0"/>
              </a:spcAft>
            </a:pPr>
            <a:endParaRPr lang="en-AU" sz="2400">
              <a:solidFill>
                <a:srgbClr val="393838"/>
              </a:solidFill>
              <a:latin typeface="Arial"/>
            </a:endParaRPr>
          </a:p>
        </p:txBody>
      </p:sp>
      <p:sp>
        <p:nvSpPr>
          <p:cNvPr id="43" name="Rectangle 42" descr="Image of Automation phase of DCM project">
            <a:extLst>
              <a:ext uri="{FF2B5EF4-FFF2-40B4-BE49-F238E27FC236}">
                <a16:creationId xmlns:a16="http://schemas.microsoft.com/office/drawing/2014/main" id="{17067356-993D-4EFA-AE0A-F1E09F8C6DFA}"/>
              </a:ext>
            </a:extLst>
          </p:cNvPr>
          <p:cNvSpPr/>
          <p:nvPr/>
        </p:nvSpPr>
        <p:spPr>
          <a:xfrm>
            <a:off x="431372" y="3994359"/>
            <a:ext cx="5508585" cy="2822896"/>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defTabSz="1219170" fontAlgn="auto">
              <a:spcBef>
                <a:spcPts val="0"/>
              </a:spcBef>
              <a:spcAft>
                <a:spcPts val="0"/>
              </a:spcAft>
            </a:pPr>
            <a:endParaRPr lang="en-AU" sz="2400">
              <a:solidFill>
                <a:srgbClr val="393838"/>
              </a:solidFill>
              <a:latin typeface="Arial"/>
            </a:endParaRPr>
          </a:p>
        </p:txBody>
      </p:sp>
      <p:sp>
        <p:nvSpPr>
          <p:cNvPr id="44" name="Rectangle 43" descr="Image of Vicmap products available to public">
            <a:extLst>
              <a:ext uri="{FF2B5EF4-FFF2-40B4-BE49-F238E27FC236}">
                <a16:creationId xmlns:a16="http://schemas.microsoft.com/office/drawing/2014/main" id="{CA3201B5-0DED-45C5-B495-1B512264AB84}"/>
              </a:ext>
            </a:extLst>
          </p:cNvPr>
          <p:cNvSpPr/>
          <p:nvPr/>
        </p:nvSpPr>
        <p:spPr>
          <a:xfrm>
            <a:off x="6329227" y="3990423"/>
            <a:ext cx="5293815" cy="2826832"/>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defTabSz="1219170" fontAlgn="auto">
              <a:spcBef>
                <a:spcPts val="0"/>
              </a:spcBef>
              <a:spcAft>
                <a:spcPts val="0"/>
              </a:spcAft>
            </a:pPr>
            <a:endParaRPr lang="en-AU" sz="2400">
              <a:solidFill>
                <a:srgbClr val="393838"/>
              </a:solidFill>
              <a:latin typeface="Arial"/>
            </a:endParaRPr>
          </a:p>
        </p:txBody>
      </p:sp>
      <p:pic>
        <p:nvPicPr>
          <p:cNvPr id="4" name="Picture 3">
            <a:extLst>
              <a:ext uri="{FF2B5EF4-FFF2-40B4-BE49-F238E27FC236}">
                <a16:creationId xmlns:a16="http://schemas.microsoft.com/office/drawing/2014/main" id="{812CA125-1221-444F-8DD6-B84C914CFEF1}"/>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748582" y="4907413"/>
            <a:ext cx="3300481" cy="1049695"/>
          </a:xfrm>
          <a:prstGeom prst="rect">
            <a:avLst/>
          </a:prstGeom>
          <a:ln>
            <a:noFill/>
          </a:ln>
          <a:effectLst>
            <a:outerShdw blurRad="292100" dist="139700" dir="2700000" algn="tl" rotWithShape="0">
              <a:srgbClr val="333333">
                <a:alpha val="65000"/>
              </a:srgbClr>
            </a:outerShdw>
          </a:effectLst>
        </p:spPr>
      </p:pic>
      <p:sp>
        <p:nvSpPr>
          <p:cNvPr id="7" name="Arrow: Right 6">
            <a:extLst>
              <a:ext uri="{FF2B5EF4-FFF2-40B4-BE49-F238E27FC236}">
                <a16:creationId xmlns:a16="http://schemas.microsoft.com/office/drawing/2014/main" id="{6ED8D502-1D4C-4EE5-AA17-852CE17C7632}"/>
              </a:ext>
              <a:ext uri="{C183D7F6-B498-43B3-948B-1728B52AA6E4}">
                <adec:decorative xmlns:adec="http://schemas.microsoft.com/office/drawing/2017/decorative" val="1"/>
              </a:ext>
            </a:extLst>
          </p:cNvPr>
          <p:cNvSpPr/>
          <p:nvPr/>
        </p:nvSpPr>
        <p:spPr>
          <a:xfrm>
            <a:off x="3031851" y="2394397"/>
            <a:ext cx="386499" cy="441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AU" sz="2400">
              <a:solidFill>
                <a:prstClr val="white"/>
              </a:solidFill>
              <a:latin typeface="Arial"/>
            </a:endParaRPr>
          </a:p>
        </p:txBody>
      </p:sp>
    </p:spTree>
    <p:extLst>
      <p:ext uri="{BB962C8B-B14F-4D97-AF65-F5344CB8AC3E}">
        <p14:creationId xmlns:p14="http://schemas.microsoft.com/office/powerpoint/2010/main" val="103656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6FB33-2162-4C56-8EA6-1E4886A123F8}"/>
              </a:ext>
            </a:extLst>
          </p:cNvPr>
          <p:cNvSpPr>
            <a:spLocks noGrp="1"/>
          </p:cNvSpPr>
          <p:nvPr>
            <p:ph type="title"/>
          </p:nvPr>
        </p:nvSpPr>
        <p:spPr/>
        <p:txBody>
          <a:bodyPr/>
          <a:lstStyle/>
          <a:p>
            <a:r>
              <a:rPr lang="en-AU" dirty="0"/>
              <a:t>Identified project benefits</a:t>
            </a:r>
          </a:p>
        </p:txBody>
      </p:sp>
      <p:grpSp>
        <p:nvGrpSpPr>
          <p:cNvPr id="24" name="Group 23" descr="Image of Project benefits - increased spatial accuracy, productivity, efficiency, innovation">
            <a:extLst>
              <a:ext uri="{FF2B5EF4-FFF2-40B4-BE49-F238E27FC236}">
                <a16:creationId xmlns:a16="http://schemas.microsoft.com/office/drawing/2014/main" id="{4504B5CD-CC35-4639-A37B-01EB0BD64B4E}"/>
              </a:ext>
            </a:extLst>
          </p:cNvPr>
          <p:cNvGrpSpPr/>
          <p:nvPr/>
        </p:nvGrpSpPr>
        <p:grpSpPr>
          <a:xfrm>
            <a:off x="1487488" y="1028733"/>
            <a:ext cx="8544949" cy="5418667"/>
            <a:chOff x="1115616" y="771550"/>
            <a:chExt cx="6408712" cy="4064000"/>
          </a:xfrm>
        </p:grpSpPr>
        <p:graphicFrame>
          <p:nvGraphicFramePr>
            <p:cNvPr id="18" name="Diagram 17">
              <a:extLst>
                <a:ext uri="{FF2B5EF4-FFF2-40B4-BE49-F238E27FC236}">
                  <a16:creationId xmlns:a16="http://schemas.microsoft.com/office/drawing/2014/main" id="{12246B5F-B8C4-4ABC-9DE6-A953EDAFA065}"/>
                </a:ext>
              </a:extLst>
            </p:cNvPr>
            <p:cNvGraphicFramePr/>
            <p:nvPr>
              <p:extLst>
                <p:ext uri="{D42A27DB-BD31-4B8C-83A1-F6EECF244321}">
                  <p14:modId xmlns:p14="http://schemas.microsoft.com/office/powerpoint/2010/main" val="2834605645"/>
                </p:ext>
              </p:extLst>
            </p:nvPr>
          </p:nvGraphicFramePr>
          <p:xfrm>
            <a:off x="1115616" y="771550"/>
            <a:ext cx="640871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16">
              <a:extLst>
                <a:ext uri="{FF2B5EF4-FFF2-40B4-BE49-F238E27FC236}">
                  <a16:creationId xmlns:a16="http://schemas.microsoft.com/office/drawing/2014/main" id="{8DC3E059-71A5-4D95-8FCE-EB4BEDFBB718}"/>
                </a:ext>
              </a:extLst>
            </p:cNvPr>
            <p:cNvPicPr>
              <a:picLocks noChangeAspect="1"/>
            </p:cNvPicPr>
            <p:nvPr/>
          </p:nvPicPr>
          <p:blipFill>
            <a:blip r:embed="rId8"/>
            <a:stretch>
              <a:fillRect/>
            </a:stretch>
          </p:blipFill>
          <p:spPr>
            <a:xfrm>
              <a:off x="1315867" y="1118889"/>
              <a:ext cx="519829" cy="516757"/>
            </a:xfrm>
            <a:prstGeom prst="rect">
              <a:avLst/>
            </a:prstGeom>
          </p:spPr>
        </p:pic>
        <p:pic>
          <p:nvPicPr>
            <p:cNvPr id="20" name="Picture 19">
              <a:extLst>
                <a:ext uri="{FF2B5EF4-FFF2-40B4-BE49-F238E27FC236}">
                  <a16:creationId xmlns:a16="http://schemas.microsoft.com/office/drawing/2014/main" id="{A21B8DE6-DAA0-4B13-8F41-97C0DA2A2AC3}"/>
                </a:ext>
              </a:extLst>
            </p:cNvPr>
            <p:cNvPicPr>
              <a:picLocks noChangeAspect="1"/>
            </p:cNvPicPr>
            <p:nvPr/>
          </p:nvPicPr>
          <p:blipFill>
            <a:blip r:embed="rId9"/>
            <a:stretch>
              <a:fillRect/>
            </a:stretch>
          </p:blipFill>
          <p:spPr>
            <a:xfrm>
              <a:off x="1691680" y="2093902"/>
              <a:ext cx="519829" cy="471758"/>
            </a:xfrm>
            <a:prstGeom prst="rect">
              <a:avLst/>
            </a:prstGeom>
          </p:spPr>
        </p:pic>
        <p:pic>
          <p:nvPicPr>
            <p:cNvPr id="21" name="Picture 20">
              <a:extLst>
                <a:ext uri="{FF2B5EF4-FFF2-40B4-BE49-F238E27FC236}">
                  <a16:creationId xmlns:a16="http://schemas.microsoft.com/office/drawing/2014/main" id="{E918B7C3-0D80-4DB6-B0EB-AC81AEEC81EC}"/>
                </a:ext>
              </a:extLst>
            </p:cNvPr>
            <p:cNvPicPr>
              <a:picLocks noChangeAspect="1"/>
            </p:cNvPicPr>
            <p:nvPr/>
          </p:nvPicPr>
          <p:blipFill>
            <a:blip r:embed="rId10"/>
            <a:stretch>
              <a:fillRect/>
            </a:stretch>
          </p:blipFill>
          <p:spPr>
            <a:xfrm>
              <a:off x="1676397" y="3020715"/>
              <a:ext cx="548708" cy="497966"/>
            </a:xfrm>
            <a:prstGeom prst="rect">
              <a:avLst/>
            </a:prstGeom>
          </p:spPr>
        </p:pic>
        <p:pic>
          <p:nvPicPr>
            <p:cNvPr id="22" name="Picture 21">
              <a:extLst>
                <a:ext uri="{FF2B5EF4-FFF2-40B4-BE49-F238E27FC236}">
                  <a16:creationId xmlns:a16="http://schemas.microsoft.com/office/drawing/2014/main" id="{D6FB99C9-02C3-4396-9998-EFD2AE9DFAA4}"/>
                </a:ext>
              </a:extLst>
            </p:cNvPr>
            <p:cNvPicPr>
              <a:picLocks noChangeAspect="1"/>
            </p:cNvPicPr>
            <p:nvPr/>
          </p:nvPicPr>
          <p:blipFill>
            <a:blip r:embed="rId11"/>
            <a:stretch>
              <a:fillRect/>
            </a:stretch>
          </p:blipFill>
          <p:spPr>
            <a:xfrm>
              <a:off x="1331640" y="3943859"/>
              <a:ext cx="519829" cy="497966"/>
            </a:xfrm>
            <a:prstGeom prst="rect">
              <a:avLst/>
            </a:prstGeom>
          </p:spPr>
        </p:pic>
      </p:grpSp>
    </p:spTree>
    <p:extLst>
      <p:ext uri="{BB962C8B-B14F-4D97-AF65-F5344CB8AC3E}">
        <p14:creationId xmlns:p14="http://schemas.microsoft.com/office/powerpoint/2010/main" val="22029061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1A2769-34E6-40F1-BD1A-20EBCDBF296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387" b="72981"/>
          <a:stretch/>
        </p:blipFill>
        <p:spPr>
          <a:xfrm>
            <a:off x="9544" y="767999"/>
            <a:ext cx="12172355" cy="1700895"/>
          </a:xfrm>
          <a:prstGeom prst="rect">
            <a:avLst/>
          </a:prstGeom>
        </p:spPr>
      </p:pic>
      <p:grpSp>
        <p:nvGrpSpPr>
          <p:cNvPr id="13" name="Group 12">
            <a:extLst>
              <a:ext uri="{C183D7F6-B498-43B3-948B-1728B52AA6E4}">
                <adec:decorative xmlns:adec="http://schemas.microsoft.com/office/drawing/2017/decorative" val="1"/>
              </a:ext>
            </a:extLst>
          </p:cNvPr>
          <p:cNvGrpSpPr/>
          <p:nvPr/>
        </p:nvGrpSpPr>
        <p:grpSpPr>
          <a:xfrm>
            <a:off x="1" y="-1"/>
            <a:ext cx="1087201" cy="1536000"/>
            <a:chOff x="0" y="-1"/>
            <a:chExt cx="815401" cy="1152000"/>
          </a:xfrm>
        </p:grpSpPr>
        <p:sp>
          <p:nvSpPr>
            <p:cNvPr id="14" name="Isosceles Triangle 13"/>
            <p:cNvSpPr/>
            <p:nvPr userDrawn="1"/>
          </p:nvSpPr>
          <p:spPr>
            <a:xfrm rot="10800000" flipV="1">
              <a:off x="271801" y="-1"/>
              <a:ext cx="543600" cy="5760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AU" sz="2400">
                <a:solidFill>
                  <a:prstClr val="white"/>
                </a:solidFill>
                <a:latin typeface="Arial"/>
              </a:endParaRPr>
            </a:p>
          </p:txBody>
        </p:sp>
        <p:sp>
          <p:nvSpPr>
            <p:cNvPr id="15" name="Isosceles Triangle 14"/>
            <p:cNvSpPr/>
            <p:nvPr userDrawn="1"/>
          </p:nvSpPr>
          <p:spPr>
            <a:xfrm rot="10800000">
              <a:off x="0" y="-1"/>
              <a:ext cx="543600" cy="57600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AU" sz="2400">
                <a:solidFill>
                  <a:prstClr val="white"/>
                </a:solidFill>
                <a:latin typeface="Arial"/>
              </a:endParaRPr>
            </a:p>
          </p:txBody>
        </p:sp>
        <p:sp>
          <p:nvSpPr>
            <p:cNvPr id="16" name="Isosceles Triangle 15"/>
            <p:cNvSpPr/>
            <p:nvPr userDrawn="1"/>
          </p:nvSpPr>
          <p:spPr>
            <a:xfrm rot="10800000">
              <a:off x="271801" y="575999"/>
              <a:ext cx="543600" cy="576000"/>
            </a:xfrm>
            <a:prstGeom prst="triangle">
              <a:avLst/>
            </a:prstGeom>
            <a:solidFill>
              <a:srgbClr val="E1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AU" sz="2400">
                <a:solidFill>
                  <a:prstClr val="white"/>
                </a:solidFill>
                <a:latin typeface="Arial"/>
              </a:endParaRPr>
            </a:p>
          </p:txBody>
        </p:sp>
      </p:grpSp>
      <p:sp>
        <p:nvSpPr>
          <p:cNvPr id="9" name="Title 8"/>
          <p:cNvSpPr>
            <a:spLocks noGrp="1"/>
          </p:cNvSpPr>
          <p:nvPr>
            <p:ph type="title"/>
          </p:nvPr>
        </p:nvSpPr>
        <p:spPr/>
        <p:txBody>
          <a:bodyPr/>
          <a:lstStyle/>
          <a:p>
            <a:r>
              <a:rPr lang="en-AU"/>
              <a:t>Improving core business through innovation</a:t>
            </a:r>
          </a:p>
        </p:txBody>
      </p:sp>
      <p:pic>
        <p:nvPicPr>
          <p:cNvPr id="6" name="Picture 5" descr="Image of City of Melbourne Development Activity Model">
            <a:extLst>
              <a:ext uri="{FF2B5EF4-FFF2-40B4-BE49-F238E27FC236}">
                <a16:creationId xmlns:a16="http://schemas.microsoft.com/office/drawing/2014/main" id="{77329102-95D6-4747-8CA4-26D9365378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468894"/>
            <a:ext cx="8115844" cy="4591684"/>
          </a:xfrm>
          <a:prstGeom prst="rect">
            <a:avLst/>
          </a:prstGeom>
        </p:spPr>
      </p:pic>
      <p:pic>
        <p:nvPicPr>
          <p:cNvPr id="12" name="Picture 11" descr="Image of surveyor looking at easement on a property through hand held tablet. &#10;&#10;">
            <a:extLst>
              <a:ext uri="{FF2B5EF4-FFF2-40B4-BE49-F238E27FC236}">
                <a16:creationId xmlns:a16="http://schemas.microsoft.com/office/drawing/2014/main" id="{EB4598D1-1CE7-4136-AC6D-8D3D56C9AEFB}"/>
              </a:ext>
            </a:extLst>
          </p:cNvPr>
          <p:cNvPicPr>
            <a:picLocks noChangeAspect="1"/>
          </p:cNvPicPr>
          <p:nvPr/>
        </p:nvPicPr>
        <p:blipFill>
          <a:blip r:embed="rId5"/>
          <a:stretch>
            <a:fillRect/>
          </a:stretch>
        </p:blipFill>
        <p:spPr>
          <a:xfrm>
            <a:off x="6576053" y="2468894"/>
            <a:ext cx="5615947" cy="45916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78874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title" idx="4294967295"/>
          </p:nvPr>
        </p:nvSpPr>
        <p:spPr>
          <a:xfrm>
            <a:off x="2346325" y="2852738"/>
            <a:ext cx="7499350" cy="3273425"/>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rmAutofit/>
          </a:bodyPr>
          <a:lstStyle/>
          <a:p>
            <a:pPr marL="0" marR="0" lvl="0" indent="0" algn="ctr"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3200" b="1" i="0" u="none" strike="noStrike" kern="1200" cap="none" spc="0" normalizeH="0" baseline="0" noProof="0" dirty="0">
                <a:ln>
                  <a:noFill/>
                </a:ln>
                <a:solidFill>
                  <a:schemeClr val="bg1"/>
                </a:solidFill>
                <a:effectLst/>
                <a:uLnTx/>
                <a:uFillTx/>
                <a:latin typeface="Arial"/>
                <a:ea typeface="+mn-ea"/>
                <a:cs typeface="Arial"/>
              </a:rPr>
              <a:t>Stakeholder engagement and change management</a:t>
            </a:r>
          </a:p>
        </p:txBody>
      </p:sp>
    </p:spTree>
    <p:extLst>
      <p:ext uri="{BB962C8B-B14F-4D97-AF65-F5344CB8AC3E}">
        <p14:creationId xmlns:p14="http://schemas.microsoft.com/office/powerpoint/2010/main" val="20371076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1D7A48-5CFE-43EF-B3E5-16DDED4164A7}"/>
              </a:ext>
            </a:extLst>
          </p:cNvPr>
          <p:cNvSpPr>
            <a:spLocks noGrp="1"/>
          </p:cNvSpPr>
          <p:nvPr>
            <p:ph type="title"/>
          </p:nvPr>
        </p:nvSpPr>
        <p:spPr/>
        <p:txBody>
          <a:bodyPr/>
          <a:lstStyle/>
          <a:p>
            <a:r>
              <a:rPr lang="en-AU"/>
              <a:t>Engagement</a:t>
            </a:r>
          </a:p>
        </p:txBody>
      </p:sp>
      <p:sp>
        <p:nvSpPr>
          <p:cNvPr id="6" name="Content Placeholder 2">
            <a:extLst>
              <a:ext uri="{FF2B5EF4-FFF2-40B4-BE49-F238E27FC236}">
                <a16:creationId xmlns:a16="http://schemas.microsoft.com/office/drawing/2014/main" id="{D4B3576D-097C-45B0-93B2-0FCF8323D686}"/>
              </a:ext>
            </a:extLst>
          </p:cNvPr>
          <p:cNvSpPr txBox="1">
            <a:spLocks/>
          </p:cNvSpPr>
          <p:nvPr/>
        </p:nvSpPr>
        <p:spPr>
          <a:xfrm>
            <a:off x="624365" y="1405305"/>
            <a:ext cx="5471635" cy="5226359"/>
          </a:xfrm>
          <a:prstGeom prst="rect">
            <a:avLst/>
          </a:prstGeom>
        </p:spPr>
        <p:txBody>
          <a:bodyPr anchor="t">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377" fontAlgn="auto">
              <a:lnSpc>
                <a:spcPct val="120000"/>
              </a:lnSpc>
              <a:spcBef>
                <a:spcPts val="800"/>
              </a:spcBef>
              <a:spcAft>
                <a:spcPts val="800"/>
              </a:spcAft>
              <a:buNone/>
              <a:defRPr/>
            </a:pPr>
            <a:r>
              <a:rPr lang="en-AU" sz="7200" b="1">
                <a:solidFill>
                  <a:srgbClr val="00B2A9"/>
                </a:solidFill>
                <a:latin typeface="Arial"/>
              </a:rPr>
              <a:t>What we want to explore with you:</a:t>
            </a:r>
            <a:endParaRPr lang="en-AU" sz="7200" b="1">
              <a:solidFill>
                <a:srgbClr val="00B2A9"/>
              </a:solidFill>
              <a:latin typeface="Arial"/>
              <a:cs typeface="Arial"/>
            </a:endParaRPr>
          </a:p>
          <a:p>
            <a:pPr marL="171022" indent="-171022" defTabSz="914377" fontAlgn="auto">
              <a:lnSpc>
                <a:spcPct val="120000"/>
              </a:lnSpc>
              <a:spcBef>
                <a:spcPts val="800"/>
              </a:spcBef>
              <a:spcAft>
                <a:spcPts val="800"/>
              </a:spcAft>
              <a:defRPr/>
            </a:pPr>
            <a:r>
              <a:rPr lang="en-AU" sz="4933">
                <a:solidFill>
                  <a:srgbClr val="393838"/>
                </a:solidFill>
                <a:latin typeface="Arial"/>
              </a:rPr>
              <a:t>How will DCM impact your workflows and business?</a:t>
            </a:r>
            <a:endParaRPr lang="en-AU" sz="4933">
              <a:solidFill>
                <a:srgbClr val="393838"/>
              </a:solidFill>
              <a:latin typeface="Arial"/>
              <a:cs typeface="Arial"/>
            </a:endParaRPr>
          </a:p>
          <a:p>
            <a:pPr marL="171022" indent="-171022" defTabSz="914377" fontAlgn="auto">
              <a:lnSpc>
                <a:spcPct val="120000"/>
              </a:lnSpc>
              <a:spcBef>
                <a:spcPts val="800"/>
              </a:spcBef>
              <a:spcAft>
                <a:spcPts val="800"/>
              </a:spcAft>
              <a:defRPr/>
            </a:pPr>
            <a:r>
              <a:rPr lang="en-AU" sz="4933">
                <a:solidFill>
                  <a:srgbClr val="393838"/>
                </a:solidFill>
                <a:latin typeface="Arial"/>
              </a:rPr>
              <a:t>When and how do you want to get information? </a:t>
            </a:r>
            <a:endParaRPr lang="en-AU" sz="4933">
              <a:solidFill>
                <a:srgbClr val="393838"/>
              </a:solidFill>
              <a:latin typeface="Arial"/>
              <a:cs typeface="Arial"/>
            </a:endParaRPr>
          </a:p>
          <a:p>
            <a:pPr marL="171022" indent="-171022" defTabSz="914377" fontAlgn="auto">
              <a:lnSpc>
                <a:spcPct val="120000"/>
              </a:lnSpc>
              <a:spcBef>
                <a:spcPts val="800"/>
              </a:spcBef>
              <a:spcAft>
                <a:spcPts val="800"/>
              </a:spcAft>
              <a:defRPr/>
            </a:pPr>
            <a:r>
              <a:rPr lang="en-US" sz="4933">
                <a:solidFill>
                  <a:srgbClr val="393838"/>
                </a:solidFill>
                <a:latin typeface="Arial"/>
              </a:rPr>
              <a:t>How can we involve you during the </a:t>
            </a:r>
            <a:r>
              <a:rPr lang="en-US" sz="4933" i="1">
                <a:solidFill>
                  <a:srgbClr val="393838"/>
                </a:solidFill>
                <a:latin typeface="Arial"/>
              </a:rPr>
              <a:t>Integrate </a:t>
            </a:r>
            <a:r>
              <a:rPr lang="en-US" sz="4933">
                <a:solidFill>
                  <a:srgbClr val="393838"/>
                </a:solidFill>
                <a:latin typeface="Arial"/>
              </a:rPr>
              <a:t>and </a:t>
            </a:r>
            <a:r>
              <a:rPr lang="en-US" sz="4933" i="1">
                <a:solidFill>
                  <a:srgbClr val="393838"/>
                </a:solidFill>
                <a:latin typeface="Arial"/>
              </a:rPr>
              <a:t>Automate </a:t>
            </a:r>
            <a:r>
              <a:rPr lang="en-US" sz="4933">
                <a:solidFill>
                  <a:srgbClr val="393838"/>
                </a:solidFill>
                <a:latin typeface="Arial"/>
              </a:rPr>
              <a:t>phases?</a:t>
            </a:r>
            <a:endParaRPr lang="en-US" sz="4933">
              <a:solidFill>
                <a:srgbClr val="393838"/>
              </a:solidFill>
              <a:latin typeface="Arial"/>
              <a:cs typeface="Arial"/>
            </a:endParaRPr>
          </a:p>
          <a:p>
            <a:pPr marL="171022" indent="-171022" defTabSz="914377" fontAlgn="auto">
              <a:lnSpc>
                <a:spcPct val="120000"/>
              </a:lnSpc>
              <a:spcBef>
                <a:spcPts val="800"/>
              </a:spcBef>
              <a:spcAft>
                <a:spcPts val="800"/>
              </a:spcAft>
              <a:defRPr/>
            </a:pPr>
            <a:r>
              <a:rPr lang="en-AU" sz="4933" b="1">
                <a:solidFill>
                  <a:srgbClr val="393838"/>
                </a:solidFill>
                <a:latin typeface="Arial"/>
                <a:cs typeface="Arial"/>
              </a:rPr>
              <a:t>What do we need to be aware of?</a:t>
            </a:r>
            <a:endParaRPr lang="en-AU" sz="4933">
              <a:solidFill>
                <a:srgbClr val="393838"/>
              </a:solidFill>
              <a:latin typeface="Arial"/>
              <a:cs typeface="Arial"/>
            </a:endParaRPr>
          </a:p>
          <a:p>
            <a:pPr marL="171022" indent="-171022" defTabSz="914377" fontAlgn="auto">
              <a:lnSpc>
                <a:spcPct val="120000"/>
              </a:lnSpc>
              <a:spcBef>
                <a:spcPts val="800"/>
              </a:spcBef>
              <a:spcAft>
                <a:spcPts val="800"/>
              </a:spcAft>
              <a:defRPr/>
            </a:pPr>
            <a:r>
              <a:rPr lang="en-AU" sz="4933" b="1">
                <a:solidFill>
                  <a:srgbClr val="393838"/>
                </a:solidFill>
                <a:latin typeface="Arial"/>
                <a:cs typeface="Arial"/>
              </a:rPr>
              <a:t>Do you need to make us aware of any impacts - e.g. legal implications?</a:t>
            </a:r>
            <a:endParaRPr lang="en-US" sz="4267">
              <a:solidFill>
                <a:srgbClr val="393838"/>
              </a:solidFill>
              <a:latin typeface="Arial"/>
            </a:endParaRPr>
          </a:p>
          <a:p>
            <a:pPr marL="171022" indent="-171022" defTabSz="914377" fontAlgn="auto">
              <a:lnSpc>
                <a:spcPct val="120000"/>
              </a:lnSpc>
              <a:spcBef>
                <a:spcPts val="800"/>
              </a:spcBef>
              <a:spcAft>
                <a:spcPts val="800"/>
              </a:spcAft>
              <a:defRPr/>
            </a:pPr>
            <a:r>
              <a:rPr lang="en-AU" sz="4933">
                <a:solidFill>
                  <a:srgbClr val="393838"/>
                </a:solidFill>
                <a:latin typeface="Arial"/>
              </a:rPr>
              <a:t>How this project intersects with other change processes (</a:t>
            </a:r>
            <a:r>
              <a:rPr lang="en-AU" sz="4933" err="1">
                <a:solidFill>
                  <a:srgbClr val="393838"/>
                </a:solidFill>
                <a:latin typeface="Arial"/>
              </a:rPr>
              <a:t>e.g</a:t>
            </a:r>
            <a:r>
              <a:rPr lang="en-AU" sz="4933">
                <a:solidFill>
                  <a:srgbClr val="393838"/>
                </a:solidFill>
                <a:latin typeface="Arial"/>
              </a:rPr>
              <a:t> GDA2020, </a:t>
            </a:r>
            <a:r>
              <a:rPr lang="en-AU" sz="4933" err="1">
                <a:solidFill>
                  <a:srgbClr val="393838"/>
                </a:solidFill>
                <a:latin typeface="Arial"/>
              </a:rPr>
              <a:t>ePlan</a:t>
            </a:r>
            <a:r>
              <a:rPr lang="en-AU" sz="4933">
                <a:solidFill>
                  <a:srgbClr val="393838"/>
                </a:solidFill>
                <a:latin typeface="Arial"/>
              </a:rPr>
              <a:t>)?</a:t>
            </a:r>
            <a:endParaRPr lang="en-AU" sz="4933">
              <a:solidFill>
                <a:srgbClr val="393838"/>
              </a:solidFill>
              <a:latin typeface="Arial"/>
              <a:cs typeface="Arial"/>
            </a:endParaRPr>
          </a:p>
        </p:txBody>
      </p:sp>
      <p:pic>
        <p:nvPicPr>
          <p:cNvPr id="8" name="Picture 7" descr="Image of DCM project phases and engagement process with stakeholders">
            <a:extLst>
              <a:ext uri="{FF2B5EF4-FFF2-40B4-BE49-F238E27FC236}">
                <a16:creationId xmlns:a16="http://schemas.microsoft.com/office/drawing/2014/main" id="{9F02E9BD-2325-4432-9686-7148384BF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2011" y="802402"/>
            <a:ext cx="5829261" cy="5829261"/>
          </a:xfrm>
          <a:prstGeom prst="rect">
            <a:avLst/>
          </a:prstGeom>
        </p:spPr>
      </p:pic>
    </p:spTree>
    <p:extLst>
      <p:ext uri="{BB962C8B-B14F-4D97-AF65-F5344CB8AC3E}">
        <p14:creationId xmlns:p14="http://schemas.microsoft.com/office/powerpoint/2010/main" val="2065032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B00D8D-158C-41C1-8BD8-B4D7682428B6}"/>
              </a:ext>
            </a:extLst>
          </p:cNvPr>
          <p:cNvSpPr>
            <a:spLocks noGrp="1"/>
          </p:cNvSpPr>
          <p:nvPr>
            <p:ph idx="1"/>
          </p:nvPr>
        </p:nvSpPr>
        <p:spPr>
          <a:xfrm>
            <a:off x="745300" y="1311395"/>
            <a:ext cx="10837101" cy="4814768"/>
          </a:xfrm>
        </p:spPr>
        <p:txBody>
          <a:bodyPr vert="horz" lIns="121920" tIns="60960" rIns="121920" bIns="60960" rtlCol="0" anchor="t">
            <a:normAutofit/>
          </a:bodyPr>
          <a:lstStyle/>
          <a:p>
            <a:pPr marL="0" indent="0" algn="ctr">
              <a:buNone/>
            </a:pPr>
            <a:r>
              <a:rPr lang="en-US" sz="3200" b="1">
                <a:solidFill>
                  <a:schemeClr val="accent4">
                    <a:lumMod val="75000"/>
                  </a:schemeClr>
                </a:solidFill>
                <a:latin typeface="Arial"/>
                <a:cs typeface="Arial"/>
              </a:rPr>
              <a:t>Nominate to sit on one of the Stakeholder Reference Groups for this project</a:t>
            </a:r>
            <a:endParaRPr lang="en-US" sz="3200" b="1">
              <a:solidFill>
                <a:schemeClr val="accent4">
                  <a:lumMod val="75000"/>
                </a:schemeClr>
              </a:solidFill>
            </a:endParaRPr>
          </a:p>
          <a:p>
            <a:endParaRPr lang="en-US"/>
          </a:p>
          <a:p>
            <a:endParaRPr lang="en-US"/>
          </a:p>
        </p:txBody>
      </p:sp>
      <p:sp>
        <p:nvSpPr>
          <p:cNvPr id="3" name="Title 2">
            <a:extLst>
              <a:ext uri="{FF2B5EF4-FFF2-40B4-BE49-F238E27FC236}">
                <a16:creationId xmlns:a16="http://schemas.microsoft.com/office/drawing/2014/main" id="{EE599B39-2C6D-4B76-8A5B-6C60B1F331FC}"/>
              </a:ext>
            </a:extLst>
          </p:cNvPr>
          <p:cNvSpPr>
            <a:spLocks noGrp="1"/>
          </p:cNvSpPr>
          <p:nvPr>
            <p:ph type="title"/>
          </p:nvPr>
        </p:nvSpPr>
        <p:spPr/>
        <p:txBody>
          <a:bodyPr/>
          <a:lstStyle/>
          <a:p>
            <a:r>
              <a:rPr lang="en-US">
                <a:latin typeface="Arial"/>
                <a:cs typeface="Arial"/>
              </a:rPr>
              <a:t>How to get involved</a:t>
            </a:r>
            <a:endParaRPr lang="en-US"/>
          </a:p>
        </p:txBody>
      </p:sp>
      <p:sp>
        <p:nvSpPr>
          <p:cNvPr id="4" name="TextBox 3">
            <a:extLst>
              <a:ext uri="{FF2B5EF4-FFF2-40B4-BE49-F238E27FC236}">
                <a16:creationId xmlns:a16="http://schemas.microsoft.com/office/drawing/2014/main" id="{351AA61A-77F5-4FD3-A382-1C8E1B89DA21}"/>
              </a:ext>
            </a:extLst>
          </p:cNvPr>
          <p:cNvSpPr txBox="1"/>
          <p:nvPr/>
        </p:nvSpPr>
        <p:spPr>
          <a:xfrm>
            <a:off x="745299" y="2715164"/>
            <a:ext cx="5350700" cy="398064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fontAlgn="auto">
              <a:spcBef>
                <a:spcPts val="0"/>
              </a:spcBef>
              <a:spcAft>
                <a:spcPts val="0"/>
              </a:spcAft>
            </a:pPr>
            <a:r>
              <a:rPr lang="en-US" sz="2400" b="1">
                <a:solidFill>
                  <a:srgbClr val="393838"/>
                </a:solidFill>
                <a:latin typeface="Arial"/>
              </a:rPr>
              <a:t>State and Local Government</a:t>
            </a:r>
          </a:p>
          <a:p>
            <a:pPr algn="ctr" defTabSz="1219170" fontAlgn="auto">
              <a:spcBef>
                <a:spcPts val="0"/>
              </a:spcBef>
              <a:spcAft>
                <a:spcPts val="0"/>
              </a:spcAft>
            </a:pPr>
            <a:r>
              <a:rPr lang="en-US" sz="2400" b="1">
                <a:solidFill>
                  <a:srgbClr val="393838"/>
                </a:solidFill>
                <a:latin typeface="Arial"/>
              </a:rPr>
              <a:t>Reference Group</a:t>
            </a:r>
          </a:p>
          <a:p>
            <a:pPr algn="ctr" defTabSz="1219170" fontAlgn="auto">
              <a:spcBef>
                <a:spcPts val="0"/>
              </a:spcBef>
              <a:spcAft>
                <a:spcPts val="0"/>
              </a:spcAft>
            </a:pPr>
            <a:r>
              <a:rPr lang="en-US" sz="2400">
                <a:solidFill>
                  <a:srgbClr val="393838"/>
                </a:solidFill>
                <a:latin typeface="Arial"/>
              </a:rPr>
              <a:t> </a:t>
            </a:r>
          </a:p>
          <a:p>
            <a:pPr algn="ctr" defTabSz="1219170" fontAlgn="auto">
              <a:spcBef>
                <a:spcPts val="0"/>
              </a:spcBef>
              <a:spcAft>
                <a:spcPts val="0"/>
              </a:spcAft>
            </a:pPr>
            <a:endParaRPr lang="en-US" sz="2400">
              <a:solidFill>
                <a:srgbClr val="393838"/>
              </a:solidFill>
              <a:latin typeface="Arial"/>
              <a:cs typeface="Arial"/>
            </a:endParaRPr>
          </a:p>
          <a:p>
            <a:pPr marL="990575" lvl="1" indent="-380990" defTabSz="1219170" fontAlgn="auto">
              <a:spcBef>
                <a:spcPts val="0"/>
              </a:spcBef>
              <a:spcAft>
                <a:spcPts val="0"/>
              </a:spcAft>
              <a:buFont typeface="Arial"/>
              <a:buChar char="•"/>
            </a:pPr>
            <a:r>
              <a:rPr lang="en-US" sz="1867">
                <a:solidFill>
                  <a:srgbClr val="393838"/>
                </a:solidFill>
                <a:latin typeface="Arial"/>
                <a:cs typeface="Arial"/>
              </a:rPr>
              <a:t>from all relevant areas, from all tiers of government and government agencies</a:t>
            </a:r>
          </a:p>
          <a:p>
            <a:pPr marL="380990" indent="-380990" defTabSz="1219170" fontAlgn="auto">
              <a:spcBef>
                <a:spcPts val="0"/>
              </a:spcBef>
              <a:spcAft>
                <a:spcPts val="0"/>
              </a:spcAft>
              <a:buFont typeface="Arial"/>
              <a:buChar char="•"/>
            </a:pPr>
            <a:endParaRPr lang="en-US" sz="2133">
              <a:solidFill>
                <a:srgbClr val="393838"/>
              </a:solidFill>
              <a:latin typeface="Arial"/>
              <a:cs typeface="Arial"/>
            </a:endParaRPr>
          </a:p>
          <a:p>
            <a:pPr defTabSz="1219170" fontAlgn="auto">
              <a:spcBef>
                <a:spcPts val="0"/>
              </a:spcBef>
              <a:spcAft>
                <a:spcPts val="0"/>
              </a:spcAft>
            </a:pPr>
            <a:endParaRPr lang="en-US" sz="2400">
              <a:solidFill>
                <a:srgbClr val="393838"/>
              </a:solidFill>
              <a:latin typeface="Arial"/>
              <a:cs typeface="Arial"/>
            </a:endParaRPr>
          </a:p>
          <a:p>
            <a:pPr defTabSz="1219170" fontAlgn="auto">
              <a:spcBef>
                <a:spcPts val="0"/>
              </a:spcBef>
              <a:spcAft>
                <a:spcPts val="0"/>
              </a:spcAft>
            </a:pPr>
            <a:endParaRPr lang="en-US" sz="2400">
              <a:solidFill>
                <a:srgbClr val="393838"/>
              </a:solidFill>
              <a:latin typeface="Arial"/>
              <a:cs typeface="Arial"/>
            </a:endParaRPr>
          </a:p>
          <a:p>
            <a:pPr defTabSz="1219170" fontAlgn="auto">
              <a:spcBef>
                <a:spcPts val="0"/>
              </a:spcBef>
              <a:spcAft>
                <a:spcPts val="0"/>
              </a:spcAft>
            </a:pPr>
            <a:endParaRPr lang="en-US" sz="2400">
              <a:solidFill>
                <a:srgbClr val="393838"/>
              </a:solidFill>
              <a:latin typeface="Arial"/>
              <a:cs typeface="Arial"/>
            </a:endParaRPr>
          </a:p>
          <a:p>
            <a:pPr defTabSz="1219170" fontAlgn="auto">
              <a:spcBef>
                <a:spcPts val="0"/>
              </a:spcBef>
              <a:spcAft>
                <a:spcPts val="0"/>
              </a:spcAft>
            </a:pPr>
            <a:endParaRPr lang="en-US" sz="2400">
              <a:solidFill>
                <a:srgbClr val="393838"/>
              </a:solidFill>
              <a:latin typeface="Arial"/>
              <a:cs typeface="Arial"/>
            </a:endParaRPr>
          </a:p>
        </p:txBody>
      </p:sp>
      <p:sp>
        <p:nvSpPr>
          <p:cNvPr id="5" name="TextBox 4">
            <a:extLst>
              <a:ext uri="{FF2B5EF4-FFF2-40B4-BE49-F238E27FC236}">
                <a16:creationId xmlns:a16="http://schemas.microsoft.com/office/drawing/2014/main" id="{54DEAC53-7026-43C9-8838-FE2DE05FD315}"/>
              </a:ext>
            </a:extLst>
          </p:cNvPr>
          <p:cNvSpPr txBox="1"/>
          <p:nvPr/>
        </p:nvSpPr>
        <p:spPr>
          <a:xfrm>
            <a:off x="6096000" y="2715165"/>
            <a:ext cx="5760641" cy="381700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fontAlgn="auto">
              <a:spcBef>
                <a:spcPts val="0"/>
              </a:spcBef>
              <a:spcAft>
                <a:spcPts val="0"/>
              </a:spcAft>
            </a:pPr>
            <a:r>
              <a:rPr lang="en-US" sz="2400" b="1">
                <a:solidFill>
                  <a:srgbClr val="393838"/>
                </a:solidFill>
                <a:latin typeface="Arial"/>
              </a:rPr>
              <a:t>Industry and Research Reference Group</a:t>
            </a:r>
          </a:p>
          <a:p>
            <a:pPr defTabSz="1219170" fontAlgn="auto">
              <a:spcBef>
                <a:spcPts val="0"/>
              </a:spcBef>
              <a:spcAft>
                <a:spcPts val="0"/>
              </a:spcAft>
            </a:pPr>
            <a:endParaRPr lang="en-US" sz="1867">
              <a:solidFill>
                <a:srgbClr val="393838"/>
              </a:solidFill>
              <a:latin typeface="Arial"/>
              <a:cs typeface="Arial"/>
            </a:endParaRPr>
          </a:p>
          <a:p>
            <a:pPr marL="990575" lvl="1" indent="-380990" defTabSz="1219170" fontAlgn="auto">
              <a:spcBef>
                <a:spcPts val="0"/>
              </a:spcBef>
              <a:spcAft>
                <a:spcPts val="0"/>
              </a:spcAft>
              <a:buFont typeface="Arial"/>
              <a:buChar char="•"/>
            </a:pPr>
            <a:r>
              <a:rPr lang="en-US" sz="1867">
                <a:solidFill>
                  <a:srgbClr val="393838"/>
                </a:solidFill>
                <a:latin typeface="Arial"/>
                <a:cs typeface="Arial"/>
              </a:rPr>
              <a:t>Utility Providers</a:t>
            </a:r>
          </a:p>
          <a:p>
            <a:pPr marL="990575" lvl="1" indent="-380990" defTabSz="1219170" fontAlgn="auto">
              <a:spcBef>
                <a:spcPts val="0"/>
              </a:spcBef>
              <a:spcAft>
                <a:spcPts val="0"/>
              </a:spcAft>
              <a:buFont typeface="Arial"/>
              <a:buChar char="•"/>
            </a:pPr>
            <a:r>
              <a:rPr lang="en-US" sz="1867">
                <a:solidFill>
                  <a:srgbClr val="393838"/>
                </a:solidFill>
                <a:latin typeface="Arial"/>
                <a:cs typeface="Arial"/>
              </a:rPr>
              <a:t>Surveying profession </a:t>
            </a:r>
          </a:p>
          <a:p>
            <a:pPr marL="990575" lvl="1" indent="-380990" defTabSz="1219170" fontAlgn="auto">
              <a:spcBef>
                <a:spcPts val="0"/>
              </a:spcBef>
              <a:spcAft>
                <a:spcPts val="0"/>
              </a:spcAft>
              <a:buFont typeface="Arial"/>
              <a:buChar char="•"/>
            </a:pPr>
            <a:r>
              <a:rPr lang="en-US" sz="1867">
                <a:solidFill>
                  <a:srgbClr val="393838"/>
                </a:solidFill>
                <a:latin typeface="Arial"/>
                <a:cs typeface="Arial"/>
              </a:rPr>
              <a:t>Spatial profession</a:t>
            </a:r>
          </a:p>
          <a:p>
            <a:pPr marL="990575" lvl="1" indent="-380990" defTabSz="1219170" fontAlgn="auto">
              <a:spcBef>
                <a:spcPts val="0"/>
              </a:spcBef>
              <a:spcAft>
                <a:spcPts val="0"/>
              </a:spcAft>
              <a:buFont typeface="Arial"/>
              <a:buChar char="•"/>
            </a:pPr>
            <a:r>
              <a:rPr lang="en-US" sz="1867">
                <a:solidFill>
                  <a:srgbClr val="393838"/>
                </a:solidFill>
                <a:latin typeface="Arial"/>
                <a:cs typeface="Arial"/>
              </a:rPr>
              <a:t>Universities/researchers</a:t>
            </a:r>
          </a:p>
          <a:p>
            <a:pPr marL="990575" lvl="1" indent="-380990" defTabSz="1219170" fontAlgn="auto">
              <a:spcBef>
                <a:spcPts val="0"/>
              </a:spcBef>
              <a:spcAft>
                <a:spcPts val="0"/>
              </a:spcAft>
              <a:buFont typeface="Arial"/>
              <a:buChar char="•"/>
            </a:pPr>
            <a:r>
              <a:rPr lang="en-US" sz="1867">
                <a:solidFill>
                  <a:srgbClr val="393838"/>
                </a:solidFill>
                <a:latin typeface="Arial"/>
                <a:cs typeface="Arial"/>
              </a:rPr>
              <a:t>Training providers</a:t>
            </a:r>
            <a:endParaRPr lang="en-US" sz="1867">
              <a:solidFill>
                <a:srgbClr val="393838"/>
              </a:solidFill>
              <a:latin typeface="Arial"/>
            </a:endParaRPr>
          </a:p>
          <a:p>
            <a:pPr marL="990575" lvl="1" indent="-380990" defTabSz="1219170" fontAlgn="auto">
              <a:spcBef>
                <a:spcPts val="0"/>
              </a:spcBef>
              <a:spcAft>
                <a:spcPts val="0"/>
              </a:spcAft>
              <a:buFont typeface="Arial"/>
              <a:buChar char="•"/>
            </a:pPr>
            <a:r>
              <a:rPr lang="en-US" sz="1867">
                <a:solidFill>
                  <a:srgbClr val="393838"/>
                </a:solidFill>
                <a:latin typeface="Arial"/>
                <a:cs typeface="Arial"/>
              </a:rPr>
              <a:t>Data aggregators</a:t>
            </a:r>
          </a:p>
          <a:p>
            <a:pPr marL="990575" lvl="1" indent="-380990" defTabSz="1219170" fontAlgn="auto">
              <a:spcBef>
                <a:spcPts val="0"/>
              </a:spcBef>
              <a:spcAft>
                <a:spcPts val="0"/>
              </a:spcAft>
              <a:buFont typeface="Arial"/>
              <a:buChar char="•"/>
            </a:pPr>
            <a:r>
              <a:rPr lang="en-US" sz="1867">
                <a:solidFill>
                  <a:srgbClr val="393838"/>
                </a:solidFill>
                <a:latin typeface="Arial"/>
                <a:cs typeface="Arial"/>
              </a:rPr>
              <a:t>Building, property and construction sector</a:t>
            </a:r>
          </a:p>
          <a:p>
            <a:pPr marL="990575" lvl="1" indent="-380990" defTabSz="1219170" fontAlgn="auto">
              <a:spcBef>
                <a:spcPts val="0"/>
              </a:spcBef>
              <a:spcAft>
                <a:spcPts val="0"/>
              </a:spcAft>
              <a:buFont typeface="Arial"/>
              <a:buChar char="•"/>
            </a:pPr>
            <a:r>
              <a:rPr lang="en-US" sz="1867">
                <a:solidFill>
                  <a:srgbClr val="393838"/>
                </a:solidFill>
                <a:latin typeface="Arial"/>
                <a:cs typeface="Arial"/>
              </a:rPr>
              <a:t>Industry bodies</a:t>
            </a:r>
            <a:endParaRPr lang="en-US" sz="1867">
              <a:solidFill>
                <a:srgbClr val="393838"/>
              </a:solidFill>
              <a:latin typeface="Arial"/>
            </a:endParaRPr>
          </a:p>
          <a:p>
            <a:pPr defTabSz="1219170" fontAlgn="auto">
              <a:spcBef>
                <a:spcPts val="0"/>
              </a:spcBef>
              <a:spcAft>
                <a:spcPts val="0"/>
              </a:spcAft>
            </a:pPr>
            <a:endParaRPr lang="en-US" sz="2400">
              <a:solidFill>
                <a:srgbClr val="393838"/>
              </a:solidFill>
              <a:latin typeface="Arial"/>
              <a:cs typeface="Arial"/>
            </a:endParaRPr>
          </a:p>
        </p:txBody>
      </p:sp>
    </p:spTree>
    <p:extLst>
      <p:ext uri="{BB962C8B-B14F-4D97-AF65-F5344CB8AC3E}">
        <p14:creationId xmlns:p14="http://schemas.microsoft.com/office/powerpoint/2010/main" val="15735626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descr="Banner image of process for Industry and Government Reference Groups">
            <a:extLst>
              <a:ext uri="{FF2B5EF4-FFF2-40B4-BE49-F238E27FC236}">
                <a16:creationId xmlns:a16="http://schemas.microsoft.com/office/drawing/2014/main" id="{53F5E063-0B33-4EB6-BB16-652AD492BF4A}"/>
              </a:ext>
            </a:extLst>
          </p:cNvPr>
          <p:cNvGraphicFramePr>
            <a:graphicFrameLocks noGrp="1"/>
          </p:cNvGraphicFramePr>
          <p:nvPr>
            <p:ph idx="1"/>
            <p:extLst>
              <p:ext uri="{D42A27DB-BD31-4B8C-83A1-F6EECF244321}">
                <p14:modId xmlns:p14="http://schemas.microsoft.com/office/powerpoint/2010/main" val="426921217"/>
              </p:ext>
            </p:extLst>
          </p:nvPr>
        </p:nvGraphicFramePr>
        <p:xfrm>
          <a:off x="989642" y="1111569"/>
          <a:ext cx="9999133" cy="875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1C39EF0C-7551-44B6-808F-FEB26B68E303}"/>
              </a:ext>
            </a:extLst>
          </p:cNvPr>
          <p:cNvSpPr>
            <a:spLocks noGrp="1"/>
          </p:cNvSpPr>
          <p:nvPr>
            <p:ph type="title"/>
          </p:nvPr>
        </p:nvSpPr>
        <p:spPr/>
        <p:txBody>
          <a:bodyPr/>
          <a:lstStyle/>
          <a:p>
            <a:r>
              <a:rPr lang="en-AU"/>
              <a:t>7. Industry and Government Reference Groups - Process</a:t>
            </a:r>
          </a:p>
        </p:txBody>
      </p:sp>
      <p:graphicFrame>
        <p:nvGraphicFramePr>
          <p:cNvPr id="7" name="Diagram 6" descr="Image of Creators/Maintainer of dependant datasets and users of Vicmap datasets and products">
            <a:extLst>
              <a:ext uri="{FF2B5EF4-FFF2-40B4-BE49-F238E27FC236}">
                <a16:creationId xmlns:a16="http://schemas.microsoft.com/office/drawing/2014/main" id="{528B75C4-E003-4AEA-8FAB-8608B59D8E2B}"/>
              </a:ext>
            </a:extLst>
          </p:cNvPr>
          <p:cNvGraphicFramePr/>
          <p:nvPr>
            <p:extLst>
              <p:ext uri="{D42A27DB-BD31-4B8C-83A1-F6EECF244321}">
                <p14:modId xmlns:p14="http://schemas.microsoft.com/office/powerpoint/2010/main" val="2421327995"/>
              </p:ext>
            </p:extLst>
          </p:nvPr>
        </p:nvGraphicFramePr>
        <p:xfrm>
          <a:off x="881363" y="1881481"/>
          <a:ext cx="10134445" cy="24856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descr="Image">
            <a:extLst>
              <a:ext uri="{FF2B5EF4-FFF2-40B4-BE49-F238E27FC236}">
                <a16:creationId xmlns:a16="http://schemas.microsoft.com/office/drawing/2014/main" id="{4EC4E16E-5A14-4F3F-A8D0-68E259FFE253}"/>
              </a:ext>
            </a:extLst>
          </p:cNvPr>
          <p:cNvGraphicFramePr/>
          <p:nvPr>
            <p:extLst>
              <p:ext uri="{D42A27DB-BD31-4B8C-83A1-F6EECF244321}">
                <p14:modId xmlns:p14="http://schemas.microsoft.com/office/powerpoint/2010/main" val="1739129561"/>
              </p:ext>
            </p:extLst>
          </p:nvPr>
        </p:nvGraphicFramePr>
        <p:xfrm>
          <a:off x="881363" y="4157259"/>
          <a:ext cx="10134445" cy="248562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TextBox 7">
            <a:extLst>
              <a:ext uri="{FF2B5EF4-FFF2-40B4-BE49-F238E27FC236}">
                <a16:creationId xmlns:a16="http://schemas.microsoft.com/office/drawing/2014/main" id="{FC02A4E6-F572-406B-8169-010499AB5436}"/>
              </a:ext>
            </a:extLst>
          </p:cNvPr>
          <p:cNvSpPr txBox="1"/>
          <p:nvPr/>
        </p:nvSpPr>
        <p:spPr>
          <a:xfrm>
            <a:off x="194541" y="2078166"/>
            <a:ext cx="471989" cy="2079093"/>
          </a:xfrm>
          <a:prstGeom prst="rect">
            <a:avLst/>
          </a:prstGeom>
        </p:spPr>
        <p:style>
          <a:lnRef idx="1">
            <a:schemeClr val="accent5"/>
          </a:lnRef>
          <a:fillRef idx="2">
            <a:schemeClr val="accent5"/>
          </a:fillRef>
          <a:effectRef idx="1">
            <a:schemeClr val="accent5"/>
          </a:effectRef>
          <a:fontRef idx="minor">
            <a:schemeClr val="dk1"/>
          </a:fontRef>
        </p:style>
        <p:txBody>
          <a:bodyPr vert="vert270" wrap="square" rtlCol="0">
            <a:spAutoFit/>
          </a:bodyPr>
          <a:lstStyle/>
          <a:p>
            <a:pPr algn="ctr" defTabSz="1219170" fontAlgn="auto">
              <a:spcBef>
                <a:spcPts val="0"/>
              </a:spcBef>
              <a:spcAft>
                <a:spcPts val="0"/>
              </a:spcAft>
            </a:pPr>
            <a:r>
              <a:rPr lang="en-AU" sz="1867" err="1">
                <a:solidFill>
                  <a:srgbClr val="393838"/>
                </a:solidFill>
                <a:latin typeface="Arial"/>
              </a:rPr>
              <a:t>WoVG</a:t>
            </a:r>
            <a:r>
              <a:rPr lang="en-AU" sz="1867">
                <a:solidFill>
                  <a:srgbClr val="393838"/>
                </a:solidFill>
                <a:latin typeface="Arial"/>
              </a:rPr>
              <a:t>                </a:t>
            </a:r>
          </a:p>
        </p:txBody>
      </p:sp>
      <p:sp>
        <p:nvSpPr>
          <p:cNvPr id="9" name="TextBox 8">
            <a:extLst>
              <a:ext uri="{FF2B5EF4-FFF2-40B4-BE49-F238E27FC236}">
                <a16:creationId xmlns:a16="http://schemas.microsoft.com/office/drawing/2014/main" id="{30FECE3D-D300-4E44-B13F-010A7ACC9476}"/>
              </a:ext>
            </a:extLst>
          </p:cNvPr>
          <p:cNvSpPr txBox="1"/>
          <p:nvPr/>
        </p:nvSpPr>
        <p:spPr>
          <a:xfrm>
            <a:off x="194541" y="4280549"/>
            <a:ext cx="471989" cy="2362336"/>
          </a:xfrm>
          <a:prstGeom prst="rect">
            <a:avLst/>
          </a:prstGeom>
        </p:spPr>
        <p:style>
          <a:lnRef idx="1">
            <a:schemeClr val="accent5"/>
          </a:lnRef>
          <a:fillRef idx="2">
            <a:schemeClr val="accent5"/>
          </a:fillRef>
          <a:effectRef idx="1">
            <a:schemeClr val="accent5"/>
          </a:effectRef>
          <a:fontRef idx="minor">
            <a:schemeClr val="dk1"/>
          </a:fontRef>
        </p:style>
        <p:txBody>
          <a:bodyPr vert="vert270" wrap="square" rtlCol="0">
            <a:spAutoFit/>
          </a:bodyPr>
          <a:lstStyle/>
          <a:p>
            <a:pPr algn="ctr" defTabSz="1219170" fontAlgn="auto">
              <a:spcBef>
                <a:spcPts val="0"/>
              </a:spcBef>
              <a:spcAft>
                <a:spcPts val="0"/>
              </a:spcAft>
            </a:pPr>
            <a:r>
              <a:rPr lang="en-AU" sz="1867">
                <a:solidFill>
                  <a:srgbClr val="393838"/>
                </a:solidFill>
                <a:latin typeface="Arial"/>
              </a:rPr>
              <a:t>Industry</a:t>
            </a:r>
          </a:p>
        </p:txBody>
      </p:sp>
    </p:spTree>
    <p:extLst>
      <p:ext uri="{BB962C8B-B14F-4D97-AF65-F5344CB8AC3E}">
        <p14:creationId xmlns:p14="http://schemas.microsoft.com/office/powerpoint/2010/main" val="12793431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EDE8FA-01B6-4DCF-81C9-94482A68EB2F}"/>
              </a:ext>
            </a:extLst>
          </p:cNvPr>
          <p:cNvSpPr>
            <a:spLocks noGrp="1"/>
          </p:cNvSpPr>
          <p:nvPr>
            <p:ph idx="1"/>
          </p:nvPr>
        </p:nvSpPr>
        <p:spPr/>
        <p:txBody>
          <a:bodyPr/>
          <a:lstStyle/>
          <a:p>
            <a:pPr>
              <a:buFont typeface="Wingdings" panose="05000000000000000000" pitchFamily="2" charset="2"/>
              <a:buChar char="Ø"/>
            </a:pPr>
            <a:r>
              <a:rPr lang="en-AU"/>
              <a:t>Diverse representation across both industry, geography, background and perspective</a:t>
            </a:r>
          </a:p>
          <a:p>
            <a:pPr>
              <a:buFont typeface="Wingdings" panose="05000000000000000000" pitchFamily="2" charset="2"/>
              <a:buChar char="Ø"/>
            </a:pPr>
            <a:r>
              <a:rPr lang="en-AU"/>
              <a:t>Well-networked in sector they represent</a:t>
            </a:r>
          </a:p>
          <a:p>
            <a:pPr>
              <a:buFont typeface="Wingdings" panose="05000000000000000000" pitchFamily="2" charset="2"/>
              <a:buChar char="Ø"/>
            </a:pPr>
            <a:r>
              <a:rPr lang="en-AU"/>
              <a:t>Committed to acting as an industry advocate </a:t>
            </a:r>
          </a:p>
          <a:p>
            <a:pPr>
              <a:buFont typeface="Wingdings" panose="05000000000000000000" pitchFamily="2" charset="2"/>
              <a:buChar char="Ø"/>
            </a:pPr>
            <a:r>
              <a:rPr lang="en-AU"/>
              <a:t>Motivated to contribute positively and constructively to the debate in a respectful and collaborative fashion</a:t>
            </a:r>
          </a:p>
          <a:p>
            <a:pPr>
              <a:buFont typeface="Wingdings" panose="05000000000000000000" pitchFamily="2" charset="2"/>
              <a:buChar char="Ø"/>
            </a:pPr>
            <a:r>
              <a:rPr lang="en-AU"/>
              <a:t>Relevant skills and experience </a:t>
            </a:r>
          </a:p>
          <a:p>
            <a:pPr>
              <a:buFont typeface="Wingdings" panose="05000000000000000000" pitchFamily="2" charset="2"/>
              <a:buChar char="Ø"/>
            </a:pPr>
            <a:r>
              <a:rPr lang="en-AU"/>
              <a:t>Able to commit to the work.</a:t>
            </a:r>
          </a:p>
          <a:p>
            <a:endParaRPr lang="en-AU"/>
          </a:p>
          <a:p>
            <a:endParaRPr lang="en-AU"/>
          </a:p>
        </p:txBody>
      </p:sp>
      <p:sp>
        <p:nvSpPr>
          <p:cNvPr id="3" name="Title 2">
            <a:extLst>
              <a:ext uri="{FF2B5EF4-FFF2-40B4-BE49-F238E27FC236}">
                <a16:creationId xmlns:a16="http://schemas.microsoft.com/office/drawing/2014/main" id="{1522F12E-C38B-4432-91A3-EE6B3A707469}"/>
              </a:ext>
            </a:extLst>
          </p:cNvPr>
          <p:cNvSpPr>
            <a:spLocks noGrp="1"/>
          </p:cNvSpPr>
          <p:nvPr>
            <p:ph type="title"/>
          </p:nvPr>
        </p:nvSpPr>
        <p:spPr/>
        <p:txBody>
          <a:bodyPr/>
          <a:lstStyle/>
          <a:p>
            <a:r>
              <a:rPr lang="en-AU"/>
              <a:t>Criteria</a:t>
            </a:r>
          </a:p>
        </p:txBody>
      </p:sp>
    </p:spTree>
    <p:extLst>
      <p:ext uri="{BB962C8B-B14F-4D97-AF65-F5344CB8AC3E}">
        <p14:creationId xmlns:p14="http://schemas.microsoft.com/office/powerpoint/2010/main" val="4200996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1A2769-34E6-40F1-BD1A-20EBCDBF296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387" b="72981"/>
          <a:stretch/>
        </p:blipFill>
        <p:spPr>
          <a:xfrm>
            <a:off x="9544" y="767999"/>
            <a:ext cx="12172355" cy="1700895"/>
          </a:xfrm>
          <a:prstGeom prst="rect">
            <a:avLst/>
          </a:prstGeom>
        </p:spPr>
      </p:pic>
      <p:grpSp>
        <p:nvGrpSpPr>
          <p:cNvPr id="13" name="Group 12">
            <a:extLst>
              <a:ext uri="{C183D7F6-B498-43B3-948B-1728B52AA6E4}">
                <adec:decorative xmlns:adec="http://schemas.microsoft.com/office/drawing/2017/decorative" val="1"/>
              </a:ext>
            </a:extLst>
          </p:cNvPr>
          <p:cNvGrpSpPr/>
          <p:nvPr/>
        </p:nvGrpSpPr>
        <p:grpSpPr>
          <a:xfrm>
            <a:off x="1" y="-1"/>
            <a:ext cx="1087201" cy="1536000"/>
            <a:chOff x="0" y="-1"/>
            <a:chExt cx="815401" cy="1152000"/>
          </a:xfrm>
        </p:grpSpPr>
        <p:sp>
          <p:nvSpPr>
            <p:cNvPr id="14" name="Isosceles Triangle 13"/>
            <p:cNvSpPr/>
            <p:nvPr userDrawn="1"/>
          </p:nvSpPr>
          <p:spPr>
            <a:xfrm rot="10800000" flipV="1">
              <a:off x="271801" y="-1"/>
              <a:ext cx="543600" cy="5760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AU" sz="2400">
                <a:solidFill>
                  <a:prstClr val="white"/>
                </a:solidFill>
                <a:latin typeface="Arial"/>
              </a:endParaRPr>
            </a:p>
          </p:txBody>
        </p:sp>
        <p:sp>
          <p:nvSpPr>
            <p:cNvPr id="15" name="Isosceles Triangle 14"/>
            <p:cNvSpPr/>
            <p:nvPr userDrawn="1"/>
          </p:nvSpPr>
          <p:spPr>
            <a:xfrm rot="10800000">
              <a:off x="0" y="-1"/>
              <a:ext cx="543600" cy="57600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AU" sz="2400">
                <a:solidFill>
                  <a:prstClr val="white"/>
                </a:solidFill>
                <a:latin typeface="Arial"/>
              </a:endParaRPr>
            </a:p>
          </p:txBody>
        </p:sp>
        <p:sp>
          <p:nvSpPr>
            <p:cNvPr id="16" name="Isosceles Triangle 15"/>
            <p:cNvSpPr/>
            <p:nvPr userDrawn="1"/>
          </p:nvSpPr>
          <p:spPr>
            <a:xfrm rot="10800000">
              <a:off x="271801" y="575999"/>
              <a:ext cx="543600" cy="576000"/>
            </a:xfrm>
            <a:prstGeom prst="triangle">
              <a:avLst/>
            </a:prstGeom>
            <a:solidFill>
              <a:srgbClr val="E1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AU" sz="2400">
                <a:solidFill>
                  <a:prstClr val="white"/>
                </a:solidFill>
                <a:latin typeface="Arial"/>
              </a:endParaRPr>
            </a:p>
          </p:txBody>
        </p:sp>
      </p:grpSp>
      <p:sp>
        <p:nvSpPr>
          <p:cNvPr id="9" name="Title 8"/>
          <p:cNvSpPr>
            <a:spLocks noGrp="1"/>
          </p:cNvSpPr>
          <p:nvPr>
            <p:ph type="title"/>
          </p:nvPr>
        </p:nvSpPr>
        <p:spPr/>
        <p:txBody>
          <a:bodyPr/>
          <a:lstStyle/>
          <a:p>
            <a:r>
              <a:rPr lang="en-AU"/>
              <a:t>Keep updated on our project</a:t>
            </a:r>
          </a:p>
        </p:txBody>
      </p:sp>
      <p:sp>
        <p:nvSpPr>
          <p:cNvPr id="4" name="Content Placeholder 3">
            <a:extLst>
              <a:ext uri="{FF2B5EF4-FFF2-40B4-BE49-F238E27FC236}">
                <a16:creationId xmlns:a16="http://schemas.microsoft.com/office/drawing/2014/main" id="{28BDB1B4-F22C-46C5-BC46-BD1851DB2725}"/>
              </a:ext>
            </a:extLst>
          </p:cNvPr>
          <p:cNvSpPr>
            <a:spLocks noGrp="1"/>
          </p:cNvSpPr>
          <p:nvPr>
            <p:ph sz="quarter" idx="13"/>
          </p:nvPr>
        </p:nvSpPr>
        <p:spPr>
          <a:xfrm>
            <a:off x="431372" y="2756925"/>
            <a:ext cx="10849205" cy="3480388"/>
          </a:xfrm>
        </p:spPr>
        <p:txBody>
          <a:bodyPr vert="horz" lIns="121920" tIns="60960" rIns="121920" bIns="60960" rtlCol="0" anchor="t">
            <a:normAutofit lnSpcReduction="10000"/>
          </a:bodyPr>
          <a:lstStyle/>
          <a:p>
            <a:endParaRPr lang="en-AU"/>
          </a:p>
          <a:p>
            <a:pPr algn="ctr"/>
            <a:r>
              <a:rPr lang="en-AU">
                <a:hlinkClick r:id="rId4"/>
              </a:rPr>
              <a:t>Katherine.Williams@delwp.vic.gov.au</a:t>
            </a:r>
            <a:endParaRPr lang="en-AU"/>
          </a:p>
          <a:p>
            <a:pPr algn="ctr"/>
            <a:r>
              <a:rPr lang="en-AU">
                <a:cs typeface="Arial"/>
                <a:hlinkClick r:id="rId5"/>
              </a:rPr>
              <a:t>Susanna.Collis@delwp.vic.gov.au</a:t>
            </a:r>
            <a:endParaRPr lang="en-AU">
              <a:cs typeface="Arial"/>
            </a:endParaRPr>
          </a:p>
          <a:p>
            <a:pPr algn="ctr"/>
            <a:endParaRPr lang="en-AU">
              <a:cs typeface="Arial"/>
            </a:endParaRPr>
          </a:p>
          <a:p>
            <a:pPr algn="ctr"/>
            <a:endParaRPr lang="en-AU">
              <a:cs typeface="Arial"/>
            </a:endParaRPr>
          </a:p>
          <a:p>
            <a:pPr algn="ctr"/>
            <a:r>
              <a:rPr lang="en-AU" b="0">
                <a:cs typeface="Arial"/>
                <a:hlinkClick r:id="rId6"/>
              </a:rPr>
              <a:t>https://www2.delwp.vic.gov.au/maps/digital-cadastre-modernisation-project/digital-cadastre-modernisation-project</a:t>
            </a:r>
            <a:endParaRPr lang="en-AU"/>
          </a:p>
          <a:p>
            <a:pPr algn="ctr"/>
            <a:endParaRPr lang="en-AU" b="0">
              <a:cs typeface="Arial"/>
            </a:endParaRPr>
          </a:p>
          <a:p>
            <a:pPr algn="ctr"/>
            <a:endParaRPr lang="en-AU">
              <a:cs typeface="Arial"/>
            </a:endParaRPr>
          </a:p>
        </p:txBody>
      </p:sp>
    </p:spTree>
    <p:extLst>
      <p:ext uri="{BB962C8B-B14F-4D97-AF65-F5344CB8AC3E}">
        <p14:creationId xmlns:p14="http://schemas.microsoft.com/office/powerpoint/2010/main" val="1657666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a:t>100% Digital Lodgment</a:t>
            </a:r>
          </a:p>
        </p:txBody>
      </p:sp>
      <p:sp>
        <p:nvSpPr>
          <p:cNvPr id="3" name="Content Placeholder 2"/>
          <p:cNvSpPr>
            <a:spLocks noGrp="1"/>
          </p:cNvSpPr>
          <p:nvPr>
            <p:ph idx="1"/>
          </p:nvPr>
        </p:nvSpPr>
        <p:spPr/>
        <p:txBody>
          <a:bodyPr/>
          <a:lstStyle/>
          <a:p>
            <a:pPr marL="0" indent="0">
              <a:buNone/>
            </a:pPr>
            <a:r>
              <a:rPr lang="en-AU" sz="2400" dirty="0"/>
              <a:t>In line with the Victorian Government’s digital strategy, the Registrar has consulted with stakeholders about transitioning to 100% digital </a:t>
            </a:r>
            <a:r>
              <a:rPr lang="en-AU" sz="2400" dirty="0" err="1"/>
              <a:t>lodgment</a:t>
            </a:r>
            <a:br>
              <a:rPr lang="en-AU" sz="2400" dirty="0"/>
            </a:br>
            <a:endParaRPr lang="en-AU" sz="2400" dirty="0"/>
          </a:p>
          <a:p>
            <a:r>
              <a:rPr lang="en-AU" sz="2400" dirty="0"/>
              <a:t>Time frames have been published in the Land Use Victoria Customer Information Bulletins </a:t>
            </a:r>
          </a:p>
          <a:p>
            <a:r>
              <a:rPr lang="en-AU" sz="2400" dirty="0"/>
              <a:t>All transactions to be </a:t>
            </a:r>
            <a:r>
              <a:rPr lang="en-AU" sz="2400" b="1" dirty="0"/>
              <a:t>lodged</a:t>
            </a:r>
            <a:r>
              <a:rPr lang="en-AU" sz="2400" dirty="0"/>
              <a:t> electronically from August 2019 (except SPEAR ELN transactions)</a:t>
            </a:r>
          </a:p>
          <a:p>
            <a:r>
              <a:rPr lang="en-AU" sz="2400" dirty="0"/>
              <a:t>All transactions to be </a:t>
            </a:r>
            <a:r>
              <a:rPr lang="en-AU" sz="2400" b="1" dirty="0"/>
              <a:t>available</a:t>
            </a:r>
            <a:r>
              <a:rPr lang="en-AU" sz="2400" dirty="0"/>
              <a:t> for electronic </a:t>
            </a:r>
            <a:r>
              <a:rPr lang="en-AU" sz="2400" dirty="0" err="1"/>
              <a:t>lodgment</a:t>
            </a:r>
            <a:r>
              <a:rPr lang="en-AU" sz="2400" dirty="0"/>
              <a:t> from August 2019 (SPEAR ELN)</a:t>
            </a:r>
          </a:p>
        </p:txBody>
      </p:sp>
    </p:spTree>
    <p:extLst>
      <p:ext uri="{BB962C8B-B14F-4D97-AF65-F5344CB8AC3E}">
        <p14:creationId xmlns:p14="http://schemas.microsoft.com/office/powerpoint/2010/main" val="11805726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ctrTitle"/>
          </p:nvPr>
        </p:nvSpPr>
        <p:spPr>
          <a:xfrm>
            <a:off x="1170470" y="1927227"/>
            <a:ext cx="7848600" cy="900112"/>
          </a:xfrm>
        </p:spPr>
        <p:txBody>
          <a:bodyPr/>
          <a:lstStyle/>
          <a:p>
            <a:r>
              <a:rPr lang="en-AU" altLang="en-US" dirty="0"/>
              <a:t>SPEAR IT</a:t>
            </a:r>
          </a:p>
        </p:txBody>
      </p:sp>
      <p:sp>
        <p:nvSpPr>
          <p:cNvPr id="66563" name="Subtitle 2"/>
          <p:cNvSpPr>
            <a:spLocks noGrp="1"/>
          </p:cNvSpPr>
          <p:nvPr>
            <p:ph type="subTitle" idx="1"/>
          </p:nvPr>
        </p:nvSpPr>
        <p:spPr>
          <a:xfrm>
            <a:off x="2351088" y="2827339"/>
            <a:ext cx="7345362" cy="744537"/>
          </a:xfrm>
        </p:spPr>
        <p:txBody>
          <a:bodyPr/>
          <a:lstStyle/>
          <a:p>
            <a:endParaRPr lang="en-US"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21A36-FDCD-45ED-ADC1-40F0CF90FB93}"/>
              </a:ext>
            </a:extLst>
          </p:cNvPr>
          <p:cNvSpPr>
            <a:spLocks noGrp="1"/>
          </p:cNvSpPr>
          <p:nvPr>
            <p:ph type="title"/>
          </p:nvPr>
        </p:nvSpPr>
        <p:spPr/>
        <p:txBody>
          <a:bodyPr/>
          <a:lstStyle/>
          <a:p>
            <a:r>
              <a:rPr lang="en-AU"/>
              <a:t>Activity Outcomes from 2018 UGM</a:t>
            </a:r>
          </a:p>
        </p:txBody>
      </p:sp>
      <p:sp>
        <p:nvSpPr>
          <p:cNvPr id="3" name="Content Placeholder 2">
            <a:extLst>
              <a:ext uri="{FF2B5EF4-FFF2-40B4-BE49-F238E27FC236}">
                <a16:creationId xmlns:a16="http://schemas.microsoft.com/office/drawing/2014/main" id="{CB78F551-5263-483D-984A-4091BF0A0554}"/>
              </a:ext>
            </a:extLst>
          </p:cNvPr>
          <p:cNvSpPr>
            <a:spLocks noGrp="1"/>
          </p:cNvSpPr>
          <p:nvPr>
            <p:ph idx="1"/>
          </p:nvPr>
        </p:nvSpPr>
        <p:spPr/>
        <p:txBody>
          <a:bodyPr/>
          <a:lstStyle/>
          <a:p>
            <a:r>
              <a:rPr lang="en-AU" sz="2400" dirty="0"/>
              <a:t>34% of UGM vote</a:t>
            </a:r>
            <a:br>
              <a:rPr lang="en-AU" sz="2400" dirty="0"/>
            </a:br>
            <a:r>
              <a:rPr lang="en-AU" sz="2400" dirty="0"/>
              <a:t>Allow internal referral authorities to indicate the nature of their response</a:t>
            </a:r>
            <a:br>
              <a:rPr lang="en-AU" sz="2400" dirty="0"/>
            </a:br>
            <a:r>
              <a:rPr lang="en-AU" sz="2400" dirty="0"/>
              <a:t>Scheduled for Release 4.9: May 2019</a:t>
            </a:r>
          </a:p>
          <a:p>
            <a:endParaRPr lang="en-AU" sz="2400" dirty="0"/>
          </a:p>
          <a:p>
            <a:r>
              <a:rPr lang="en-AU" sz="2400" dirty="0"/>
              <a:t>27% of UGM vote</a:t>
            </a:r>
            <a:br>
              <a:rPr lang="en-AU" sz="2400" dirty="0"/>
            </a:br>
            <a:r>
              <a:rPr lang="en-AU" sz="2400" dirty="0"/>
              <a:t>Allow site photos to be uploaded in JPEG format</a:t>
            </a:r>
            <a:br>
              <a:rPr lang="en-AU" sz="2400" dirty="0"/>
            </a:br>
            <a:r>
              <a:rPr lang="en-AU" sz="2400" dirty="0"/>
              <a:t>Scheduled for Release 5.0:  November 2019</a:t>
            </a:r>
            <a:endParaRPr lang="en-AU" dirty="0"/>
          </a:p>
        </p:txBody>
      </p:sp>
    </p:spTree>
    <p:extLst>
      <p:ext uri="{BB962C8B-B14F-4D97-AF65-F5344CB8AC3E}">
        <p14:creationId xmlns:p14="http://schemas.microsoft.com/office/powerpoint/2010/main" val="28361058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Content Placeholder 2"/>
          <p:cNvSpPr>
            <a:spLocks noGrp="1"/>
          </p:cNvSpPr>
          <p:nvPr>
            <p:ph idx="1"/>
          </p:nvPr>
        </p:nvSpPr>
        <p:spPr/>
        <p:txBody>
          <a:bodyPr/>
          <a:lstStyle/>
          <a:p>
            <a:pPr marL="0" indent="0">
              <a:buNone/>
              <a:defRPr/>
            </a:pPr>
            <a:r>
              <a:rPr lang="en-US" altLang="en-US"/>
              <a:t>Current release schedule</a:t>
            </a:r>
            <a:br>
              <a:rPr lang="en-US" altLang="en-US"/>
            </a:br>
            <a:endParaRPr lang="en-US" altLang="en-US"/>
          </a:p>
          <a:p>
            <a:pPr>
              <a:defRPr/>
            </a:pPr>
            <a:r>
              <a:rPr lang="en-US" altLang="en-US" sz="2400"/>
              <a:t>Release 4.9 – 24</a:t>
            </a:r>
            <a:r>
              <a:rPr lang="en-US" altLang="en-US" sz="2400" baseline="30000"/>
              <a:t>th</a:t>
            </a:r>
            <a:r>
              <a:rPr lang="en-US" altLang="en-US" sz="2400"/>
              <a:t> May 2019</a:t>
            </a:r>
          </a:p>
          <a:p>
            <a:pPr>
              <a:defRPr/>
            </a:pPr>
            <a:r>
              <a:rPr lang="en-US" altLang="en-US" sz="2400"/>
              <a:t>Release 4.9.5 – August 2019</a:t>
            </a:r>
            <a:br>
              <a:rPr lang="en-US" altLang="en-US" sz="2400"/>
            </a:br>
            <a:endParaRPr lang="en-US" altLang="en-US" sz="2400"/>
          </a:p>
          <a:p>
            <a:pPr>
              <a:defRPr/>
            </a:pPr>
            <a:r>
              <a:rPr lang="en-US" altLang="en-US" sz="2400"/>
              <a:t>Release 5.0 – November 2019</a:t>
            </a:r>
            <a:br>
              <a:rPr lang="en-US" altLang="en-US" sz="2400"/>
            </a:br>
            <a:endParaRPr lang="en-US" altLang="en-US" sz="2400"/>
          </a:p>
          <a:p>
            <a:pPr>
              <a:defRPr/>
            </a:pPr>
            <a:r>
              <a:rPr lang="en-US" altLang="en-US" sz="2400"/>
              <a:t>2020 and beyond: Future Releases </a:t>
            </a:r>
          </a:p>
          <a:p>
            <a:pPr marL="0" indent="0">
              <a:buNone/>
              <a:defRPr/>
            </a:pPr>
            <a:endParaRPr lang="en-US" altLang="en-US" sz="2400"/>
          </a:p>
          <a:p>
            <a:pPr lvl="1">
              <a:buFont typeface="Verdana" panose="020B0604030504040204" pitchFamily="34" charset="0"/>
              <a:buChar char="−"/>
              <a:defRPr/>
            </a:pPr>
            <a:endParaRPr lang="en-US" altLang="en-US" sz="1600"/>
          </a:p>
        </p:txBody>
      </p:sp>
      <p:sp>
        <p:nvSpPr>
          <p:cNvPr id="68611" name="Title 1"/>
          <p:cNvSpPr>
            <a:spLocks noGrp="1"/>
          </p:cNvSpPr>
          <p:nvPr>
            <p:ph type="title"/>
          </p:nvPr>
        </p:nvSpPr>
        <p:spPr/>
        <p:txBody>
          <a:bodyPr/>
          <a:lstStyle/>
          <a:p>
            <a:r>
              <a:rPr lang="en-AU" altLang="en-US"/>
              <a:t>Releases</a:t>
            </a:r>
            <a:endParaRPr lang="en-AU" altLang="en-US" sz="2800"/>
          </a:p>
        </p:txBody>
      </p:sp>
    </p:spTree>
    <p:extLst>
      <p:ext uri="{BB962C8B-B14F-4D97-AF65-F5344CB8AC3E}">
        <p14:creationId xmlns:p14="http://schemas.microsoft.com/office/powerpoint/2010/main" val="22188609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EB8FF-38FB-4F43-96BD-68E1145486A2}"/>
              </a:ext>
            </a:extLst>
          </p:cNvPr>
          <p:cNvSpPr>
            <a:spLocks noGrp="1"/>
          </p:cNvSpPr>
          <p:nvPr>
            <p:ph type="title"/>
          </p:nvPr>
        </p:nvSpPr>
        <p:spPr/>
        <p:txBody>
          <a:bodyPr/>
          <a:lstStyle/>
          <a:p>
            <a:r>
              <a:rPr lang="en-AU"/>
              <a:t>Release 4.9</a:t>
            </a:r>
            <a:br>
              <a:rPr lang="en-AU"/>
            </a:br>
            <a:r>
              <a:rPr lang="en-AU" sz="2800"/>
              <a:t>Responsible Authority Manage Fee Types</a:t>
            </a:r>
          </a:p>
        </p:txBody>
      </p:sp>
      <p:sp>
        <p:nvSpPr>
          <p:cNvPr id="3" name="Content Placeholder 2">
            <a:extLst>
              <a:ext uri="{FF2B5EF4-FFF2-40B4-BE49-F238E27FC236}">
                <a16:creationId xmlns:a16="http://schemas.microsoft.com/office/drawing/2014/main" id="{A9DE0D2C-6278-4C9C-A857-DFBADCD101E7}"/>
              </a:ext>
            </a:extLst>
          </p:cNvPr>
          <p:cNvSpPr>
            <a:spLocks noGrp="1"/>
          </p:cNvSpPr>
          <p:nvPr>
            <p:ph idx="1"/>
          </p:nvPr>
        </p:nvSpPr>
        <p:spPr/>
        <p:txBody>
          <a:bodyPr/>
          <a:lstStyle/>
          <a:p>
            <a:pPr marL="0" indent="0">
              <a:buNone/>
            </a:pPr>
            <a:r>
              <a:rPr lang="en-AU" dirty="0"/>
              <a:t>Enable Responsible Authority Local Administrators to:</a:t>
            </a:r>
          </a:p>
          <a:p>
            <a:r>
              <a:rPr lang="en-AU" dirty="0"/>
              <a:t>define a credit card surcharge (if applicable)</a:t>
            </a:r>
          </a:p>
          <a:p>
            <a:r>
              <a:rPr lang="en-AU" dirty="0"/>
              <a:t>configure custom fee types </a:t>
            </a:r>
          </a:p>
        </p:txBody>
      </p:sp>
      <p:pic>
        <p:nvPicPr>
          <p:cNvPr id="4" name="Picture 3" descr="Image of SPEAR screen - Manage Fee Types">
            <a:extLst>
              <a:ext uri="{FF2B5EF4-FFF2-40B4-BE49-F238E27FC236}">
                <a16:creationId xmlns:a16="http://schemas.microsoft.com/office/drawing/2014/main" id="{BDEB6C5F-3FA4-44C7-BC16-3B03040AD69B}"/>
              </a:ext>
            </a:extLst>
          </p:cNvPr>
          <p:cNvPicPr>
            <a:picLocks noChangeAspect="1"/>
          </p:cNvPicPr>
          <p:nvPr/>
        </p:nvPicPr>
        <p:blipFill>
          <a:blip r:embed="rId3"/>
          <a:stretch>
            <a:fillRect/>
          </a:stretch>
        </p:blipFill>
        <p:spPr>
          <a:xfrm>
            <a:off x="2485534" y="3882940"/>
            <a:ext cx="7220932" cy="2630482"/>
          </a:xfrm>
          <a:prstGeom prst="rect">
            <a:avLst/>
          </a:prstGeom>
        </p:spPr>
      </p:pic>
    </p:spTree>
    <p:extLst>
      <p:ext uri="{BB962C8B-B14F-4D97-AF65-F5344CB8AC3E}">
        <p14:creationId xmlns:p14="http://schemas.microsoft.com/office/powerpoint/2010/main" val="36878540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6F8D3-53D4-4AC8-A1A3-6296CFD78694}"/>
              </a:ext>
            </a:extLst>
          </p:cNvPr>
          <p:cNvSpPr>
            <a:spLocks noGrp="1"/>
          </p:cNvSpPr>
          <p:nvPr>
            <p:ph type="title"/>
          </p:nvPr>
        </p:nvSpPr>
        <p:spPr/>
        <p:txBody>
          <a:bodyPr/>
          <a:lstStyle/>
          <a:p>
            <a:r>
              <a:rPr lang="en-AU"/>
              <a:t>Release 4.9</a:t>
            </a:r>
            <a:br>
              <a:rPr lang="en-AU"/>
            </a:br>
            <a:r>
              <a:rPr lang="en-AU" sz="2800"/>
              <a:t>Responsible Authority Manage Fee Types</a:t>
            </a:r>
          </a:p>
        </p:txBody>
      </p:sp>
      <p:sp>
        <p:nvSpPr>
          <p:cNvPr id="6" name="Content Placeholder 2">
            <a:extLst>
              <a:ext uri="{FF2B5EF4-FFF2-40B4-BE49-F238E27FC236}">
                <a16:creationId xmlns:a16="http://schemas.microsoft.com/office/drawing/2014/main" id="{6ADAF03B-4BC8-4808-A97B-722E16D2B3D5}"/>
              </a:ext>
            </a:extLst>
          </p:cNvPr>
          <p:cNvSpPr txBox="1">
            <a:spLocks/>
          </p:cNvSpPr>
          <p:nvPr/>
        </p:nvSpPr>
        <p:spPr bwMode="auto">
          <a:xfrm>
            <a:off x="609599" y="2135189"/>
            <a:ext cx="9601201" cy="1801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404040"/>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Char char="–"/>
              <a:defRPr sz="2000">
                <a:solidFill>
                  <a:srgbClr val="404040"/>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Char char="•"/>
              <a:defRPr sz="2000">
                <a:solidFill>
                  <a:srgbClr val="404040"/>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Char char="–"/>
              <a:defRPr sz="2000">
                <a:solidFill>
                  <a:srgbClr val="404040"/>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Char char="»"/>
              <a:defRPr sz="2000">
                <a:solidFill>
                  <a:srgbClr val="404040"/>
                </a:solidFill>
                <a:latin typeface="Verdana" pitchFamily="34" charset="0"/>
                <a:ea typeface="Verdana" pitchFamily="34" charset="0"/>
                <a:cs typeface="Verdana" pitchFamily="34" charset="0"/>
              </a:defRPr>
            </a:lvl5pPr>
            <a:lvl6pPr marL="2514600" indent="-228600" algn="l" rtl="0" fontAlgn="base">
              <a:spcBef>
                <a:spcPct val="20000"/>
              </a:spcBef>
              <a:spcAft>
                <a:spcPct val="0"/>
              </a:spcAft>
              <a:buChar char="»"/>
              <a:defRPr sz="2000">
                <a:solidFill>
                  <a:srgbClr val="404040"/>
                </a:solidFill>
                <a:latin typeface="+mn-lt"/>
              </a:defRPr>
            </a:lvl6pPr>
            <a:lvl7pPr marL="2971800" indent="-228600" algn="l" rtl="0" fontAlgn="base">
              <a:spcBef>
                <a:spcPct val="20000"/>
              </a:spcBef>
              <a:spcAft>
                <a:spcPct val="0"/>
              </a:spcAft>
              <a:buChar char="»"/>
              <a:defRPr sz="2000">
                <a:solidFill>
                  <a:srgbClr val="404040"/>
                </a:solidFill>
                <a:latin typeface="+mn-lt"/>
              </a:defRPr>
            </a:lvl7pPr>
            <a:lvl8pPr marL="3429000" indent="-228600" algn="l" rtl="0" fontAlgn="base">
              <a:spcBef>
                <a:spcPct val="20000"/>
              </a:spcBef>
              <a:spcAft>
                <a:spcPct val="0"/>
              </a:spcAft>
              <a:buChar char="»"/>
              <a:defRPr sz="2000">
                <a:solidFill>
                  <a:srgbClr val="404040"/>
                </a:solidFill>
                <a:latin typeface="+mn-lt"/>
              </a:defRPr>
            </a:lvl8pPr>
            <a:lvl9pPr marL="3886200" indent="-228600" algn="l" rtl="0" fontAlgn="base">
              <a:spcBef>
                <a:spcPct val="20000"/>
              </a:spcBef>
              <a:spcAft>
                <a:spcPct val="0"/>
              </a:spcAft>
              <a:buChar char="»"/>
              <a:defRPr sz="2000">
                <a:solidFill>
                  <a:srgbClr val="404040"/>
                </a:solidFill>
                <a:latin typeface="+mn-lt"/>
              </a:defRPr>
            </a:lvl9pPr>
          </a:lstStyle>
          <a:p>
            <a:pPr marL="0" indent="0">
              <a:buNone/>
            </a:pPr>
            <a:r>
              <a:rPr lang="en-AU" kern="0"/>
              <a:t>The custom fee type and surcharge amount will be visible to the user on the Payment screen with the calculated surcharge added to the amount payable </a:t>
            </a:r>
          </a:p>
        </p:txBody>
      </p:sp>
      <p:pic>
        <p:nvPicPr>
          <p:cNvPr id="10" name="Picture 9" descr="Image of SPEAR screen - Pay fee to Responsible Authority">
            <a:extLst>
              <a:ext uri="{FF2B5EF4-FFF2-40B4-BE49-F238E27FC236}">
                <a16:creationId xmlns:a16="http://schemas.microsoft.com/office/drawing/2014/main" id="{19701B0A-2B83-48A1-B294-9A18063A4262}"/>
              </a:ext>
            </a:extLst>
          </p:cNvPr>
          <p:cNvPicPr>
            <a:picLocks noChangeAspect="1"/>
          </p:cNvPicPr>
          <p:nvPr/>
        </p:nvPicPr>
        <p:blipFill>
          <a:blip r:embed="rId3"/>
          <a:stretch>
            <a:fillRect/>
          </a:stretch>
        </p:blipFill>
        <p:spPr>
          <a:xfrm>
            <a:off x="2456963" y="3612995"/>
            <a:ext cx="6702276" cy="3155797"/>
          </a:xfrm>
          <a:prstGeom prst="rect">
            <a:avLst/>
          </a:prstGeom>
        </p:spPr>
      </p:pic>
    </p:spTree>
    <p:extLst>
      <p:ext uri="{BB962C8B-B14F-4D97-AF65-F5344CB8AC3E}">
        <p14:creationId xmlns:p14="http://schemas.microsoft.com/office/powerpoint/2010/main" val="13924333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AF845D-F484-4129-A7A5-C8A499B08F10}"/>
              </a:ext>
            </a:extLst>
          </p:cNvPr>
          <p:cNvSpPr>
            <a:spLocks noGrp="1"/>
          </p:cNvSpPr>
          <p:nvPr>
            <p:ph idx="1"/>
          </p:nvPr>
        </p:nvSpPr>
        <p:spPr/>
        <p:txBody>
          <a:bodyPr/>
          <a:lstStyle/>
          <a:p>
            <a:pPr marL="0" indent="0">
              <a:buNone/>
            </a:pPr>
            <a:r>
              <a:rPr lang="en-GB"/>
              <a:t>SPEAR to allow Responsible Authorities to define an internal referral site, as a statutory referral authority</a:t>
            </a:r>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AU"/>
          </a:p>
        </p:txBody>
      </p:sp>
      <p:sp>
        <p:nvSpPr>
          <p:cNvPr id="5" name="Title 1">
            <a:extLst>
              <a:ext uri="{FF2B5EF4-FFF2-40B4-BE49-F238E27FC236}">
                <a16:creationId xmlns:a16="http://schemas.microsoft.com/office/drawing/2014/main" id="{42F65385-26FC-4A80-8CDE-4B5E9B343983}"/>
              </a:ext>
            </a:extLst>
          </p:cNvPr>
          <p:cNvSpPr>
            <a:spLocks noGrp="1"/>
          </p:cNvSpPr>
          <p:nvPr>
            <p:ph type="title"/>
          </p:nvPr>
        </p:nvSpPr>
        <p:spPr>
          <a:xfrm>
            <a:off x="609600" y="549275"/>
            <a:ext cx="8229600" cy="1008063"/>
          </a:xfrm>
        </p:spPr>
        <p:txBody>
          <a:bodyPr/>
          <a:lstStyle/>
          <a:p>
            <a:r>
              <a:rPr lang="en-AU"/>
              <a:t>Release 4.9</a:t>
            </a:r>
            <a:br>
              <a:rPr lang="en-AU"/>
            </a:br>
            <a:r>
              <a:rPr lang="en-AU" sz="2800"/>
              <a:t>Non Statutory referral authority</a:t>
            </a:r>
          </a:p>
        </p:txBody>
      </p:sp>
      <p:pic>
        <p:nvPicPr>
          <p:cNvPr id="6" name="Picture 5" descr="Image of SPEAR screen - Determine referral requirments">
            <a:extLst>
              <a:ext uri="{FF2B5EF4-FFF2-40B4-BE49-F238E27FC236}">
                <a16:creationId xmlns:a16="http://schemas.microsoft.com/office/drawing/2014/main" id="{EAD29D19-5C14-4586-8F84-DAC754510962}"/>
              </a:ext>
            </a:extLst>
          </p:cNvPr>
          <p:cNvPicPr>
            <a:picLocks noChangeAspect="1"/>
          </p:cNvPicPr>
          <p:nvPr/>
        </p:nvPicPr>
        <p:blipFill>
          <a:blip r:embed="rId3"/>
          <a:stretch>
            <a:fillRect/>
          </a:stretch>
        </p:blipFill>
        <p:spPr>
          <a:xfrm>
            <a:off x="1901072" y="3770033"/>
            <a:ext cx="8389856" cy="2538692"/>
          </a:xfrm>
          <a:prstGeom prst="rect">
            <a:avLst/>
          </a:prstGeom>
        </p:spPr>
      </p:pic>
    </p:spTree>
    <p:extLst>
      <p:ext uri="{BB962C8B-B14F-4D97-AF65-F5344CB8AC3E}">
        <p14:creationId xmlns:p14="http://schemas.microsoft.com/office/powerpoint/2010/main" val="24275158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EB8FF-38FB-4F43-96BD-68E1145486A2}"/>
              </a:ext>
            </a:extLst>
          </p:cNvPr>
          <p:cNvSpPr>
            <a:spLocks noGrp="1"/>
          </p:cNvSpPr>
          <p:nvPr>
            <p:ph type="title"/>
          </p:nvPr>
        </p:nvSpPr>
        <p:spPr/>
        <p:txBody>
          <a:bodyPr/>
          <a:lstStyle/>
          <a:p>
            <a:r>
              <a:rPr lang="en-AU"/>
              <a:t>Release 4.9</a:t>
            </a:r>
            <a:br>
              <a:rPr lang="en-AU"/>
            </a:br>
            <a:r>
              <a:rPr lang="en-AU" sz="2800"/>
              <a:t>Referral Authority</a:t>
            </a:r>
          </a:p>
        </p:txBody>
      </p:sp>
      <p:sp>
        <p:nvSpPr>
          <p:cNvPr id="3" name="Content Placeholder 2">
            <a:extLst>
              <a:ext uri="{FF2B5EF4-FFF2-40B4-BE49-F238E27FC236}">
                <a16:creationId xmlns:a16="http://schemas.microsoft.com/office/drawing/2014/main" id="{A9DE0D2C-6278-4C9C-A857-DFBADCD101E7}"/>
              </a:ext>
            </a:extLst>
          </p:cNvPr>
          <p:cNvSpPr>
            <a:spLocks noGrp="1"/>
          </p:cNvSpPr>
          <p:nvPr>
            <p:ph idx="1"/>
          </p:nvPr>
        </p:nvSpPr>
        <p:spPr/>
        <p:txBody>
          <a:bodyPr/>
          <a:lstStyle/>
          <a:p>
            <a:pPr marL="0" indent="0">
              <a:buNone/>
            </a:pPr>
            <a:r>
              <a:rPr lang="en-GB"/>
              <a:t>Referral authorities will be displayed as either statutory or non statutory on the Details screen and on the Determine Referral Requirements screen</a:t>
            </a:r>
            <a:endParaRPr lang="en-AU"/>
          </a:p>
          <a:p>
            <a:endParaRPr lang="en-AU"/>
          </a:p>
        </p:txBody>
      </p:sp>
      <p:pic>
        <p:nvPicPr>
          <p:cNvPr id="5" name="Picture 4" descr="Image of SPEAR screen - referral authorities">
            <a:extLst>
              <a:ext uri="{FF2B5EF4-FFF2-40B4-BE49-F238E27FC236}">
                <a16:creationId xmlns:a16="http://schemas.microsoft.com/office/drawing/2014/main" id="{9A8E07F1-C11A-4355-82FC-54F81AD613A7}"/>
              </a:ext>
            </a:extLst>
          </p:cNvPr>
          <p:cNvPicPr>
            <a:picLocks noChangeAspect="1"/>
          </p:cNvPicPr>
          <p:nvPr/>
        </p:nvPicPr>
        <p:blipFill>
          <a:blip r:embed="rId3"/>
          <a:stretch>
            <a:fillRect/>
          </a:stretch>
        </p:blipFill>
        <p:spPr>
          <a:xfrm>
            <a:off x="2378439" y="3907655"/>
            <a:ext cx="7435122" cy="2697566"/>
          </a:xfrm>
          <a:prstGeom prst="rect">
            <a:avLst/>
          </a:prstGeom>
        </p:spPr>
      </p:pic>
    </p:spTree>
    <p:extLst>
      <p:ext uri="{BB962C8B-B14F-4D97-AF65-F5344CB8AC3E}">
        <p14:creationId xmlns:p14="http://schemas.microsoft.com/office/powerpoint/2010/main" val="30878530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C8A75-2FE2-40C8-B038-8C4CD05FCAE2}"/>
              </a:ext>
            </a:extLst>
          </p:cNvPr>
          <p:cNvSpPr>
            <a:spLocks noGrp="1"/>
          </p:cNvSpPr>
          <p:nvPr>
            <p:ph type="title"/>
          </p:nvPr>
        </p:nvSpPr>
        <p:spPr/>
        <p:txBody>
          <a:bodyPr/>
          <a:lstStyle/>
          <a:p>
            <a:r>
              <a:rPr lang="en-AU"/>
              <a:t>Release 4.9</a:t>
            </a:r>
            <a:br>
              <a:rPr lang="en-AU"/>
            </a:br>
            <a:r>
              <a:rPr lang="en-AU" sz="2800"/>
              <a:t>Non Statutory referral authority</a:t>
            </a:r>
          </a:p>
        </p:txBody>
      </p:sp>
      <p:sp>
        <p:nvSpPr>
          <p:cNvPr id="3" name="Content Placeholder 2">
            <a:extLst>
              <a:ext uri="{FF2B5EF4-FFF2-40B4-BE49-F238E27FC236}">
                <a16:creationId xmlns:a16="http://schemas.microsoft.com/office/drawing/2014/main" id="{564CE15C-7B8F-4DA9-B9A9-6D0DC40F9723}"/>
              </a:ext>
            </a:extLst>
          </p:cNvPr>
          <p:cNvSpPr>
            <a:spLocks noGrp="1"/>
          </p:cNvSpPr>
          <p:nvPr>
            <p:ph idx="1"/>
          </p:nvPr>
        </p:nvSpPr>
        <p:spPr/>
        <p:txBody>
          <a:bodyPr/>
          <a:lstStyle/>
          <a:p>
            <a:pPr marL="0" indent="0">
              <a:buNone/>
            </a:pPr>
            <a:r>
              <a:rPr lang="en-GB"/>
              <a:t>Non-statutory authorities (internal referrals) will indicate the nature of their response to a referral request, similar to a statutory referral authority</a:t>
            </a:r>
          </a:p>
          <a:p>
            <a:pPr marL="0" indent="0">
              <a:buNone/>
            </a:pPr>
            <a:endParaRPr lang="en-GB" sz="1200"/>
          </a:p>
          <a:p>
            <a:pPr marL="0" indent="0">
              <a:buNone/>
            </a:pPr>
            <a:r>
              <a:rPr lang="en-GB" sz="2400" b="1"/>
              <a:t>Example:</a:t>
            </a:r>
            <a:r>
              <a:rPr lang="en-GB" sz="2400"/>
              <a:t>  A permit referral would allow the following response options:</a:t>
            </a:r>
          </a:p>
          <a:p>
            <a:pPr lvl="1"/>
            <a:r>
              <a:rPr lang="en-GB" sz="2400"/>
              <a:t>Consent</a:t>
            </a:r>
          </a:p>
          <a:p>
            <a:pPr lvl="1"/>
            <a:r>
              <a:rPr lang="en-GB" sz="2400"/>
              <a:t>Object</a:t>
            </a:r>
          </a:p>
          <a:p>
            <a:pPr lvl="1"/>
            <a:r>
              <a:rPr lang="en-GB" sz="2400"/>
              <a:t>Further Action Required</a:t>
            </a:r>
          </a:p>
          <a:p>
            <a:pPr lvl="1"/>
            <a:r>
              <a:rPr lang="en-GB" sz="2400"/>
              <a:t>No referral required</a:t>
            </a:r>
          </a:p>
        </p:txBody>
      </p:sp>
    </p:spTree>
    <p:extLst>
      <p:ext uri="{BB962C8B-B14F-4D97-AF65-F5344CB8AC3E}">
        <p14:creationId xmlns:p14="http://schemas.microsoft.com/office/powerpoint/2010/main" val="10150048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C8A75-2FE2-40C8-B038-8C4CD05FCAE2}"/>
              </a:ext>
            </a:extLst>
          </p:cNvPr>
          <p:cNvSpPr>
            <a:spLocks noGrp="1"/>
          </p:cNvSpPr>
          <p:nvPr>
            <p:ph type="title"/>
          </p:nvPr>
        </p:nvSpPr>
        <p:spPr/>
        <p:txBody>
          <a:bodyPr/>
          <a:lstStyle/>
          <a:p>
            <a:r>
              <a:rPr lang="en-AU"/>
              <a:t>Release 4.9</a:t>
            </a:r>
            <a:br>
              <a:rPr lang="en-AU"/>
            </a:br>
            <a:r>
              <a:rPr lang="en-AU" sz="2800"/>
              <a:t>Non Statutory referral authority</a:t>
            </a:r>
          </a:p>
        </p:txBody>
      </p:sp>
      <p:sp>
        <p:nvSpPr>
          <p:cNvPr id="3" name="Content Placeholder 2">
            <a:extLst>
              <a:ext uri="{FF2B5EF4-FFF2-40B4-BE49-F238E27FC236}">
                <a16:creationId xmlns:a16="http://schemas.microsoft.com/office/drawing/2014/main" id="{564CE15C-7B8F-4DA9-B9A9-6D0DC40F9723}"/>
              </a:ext>
            </a:extLst>
          </p:cNvPr>
          <p:cNvSpPr>
            <a:spLocks noGrp="1"/>
          </p:cNvSpPr>
          <p:nvPr>
            <p:ph idx="1"/>
          </p:nvPr>
        </p:nvSpPr>
        <p:spPr/>
        <p:txBody>
          <a:bodyPr/>
          <a:lstStyle/>
          <a:p>
            <a:pPr marL="0" indent="0">
              <a:buNone/>
            </a:pPr>
            <a:r>
              <a:rPr lang="en-GB" b="1"/>
              <a:t>NOTE:  </a:t>
            </a:r>
            <a:r>
              <a:rPr lang="en-GB"/>
              <a:t>A ‘further action required’ response from a non-statutory authority </a:t>
            </a:r>
            <a:r>
              <a:rPr lang="en-GB" b="1"/>
              <a:t>is not an RFI</a:t>
            </a:r>
            <a:r>
              <a:rPr lang="en-GB"/>
              <a:t> and does not prompt the surveyor to respond </a:t>
            </a:r>
          </a:p>
          <a:p>
            <a:pPr marL="0" indent="0">
              <a:buNone/>
            </a:pPr>
            <a:endParaRPr lang="en-GB" sz="1200"/>
          </a:p>
          <a:p>
            <a:pPr marL="0" indent="0">
              <a:buNone/>
            </a:pPr>
            <a:r>
              <a:rPr lang="en-GB"/>
              <a:t>If required, the Responsible Authority user should request further information from the Applicant Contact in SPEAR</a:t>
            </a:r>
            <a:endParaRPr lang="en-AU"/>
          </a:p>
          <a:p>
            <a:pPr marL="0" indent="0">
              <a:buNone/>
            </a:pPr>
            <a:endParaRPr lang="en-AU"/>
          </a:p>
        </p:txBody>
      </p:sp>
    </p:spTree>
    <p:extLst>
      <p:ext uri="{BB962C8B-B14F-4D97-AF65-F5344CB8AC3E}">
        <p14:creationId xmlns:p14="http://schemas.microsoft.com/office/powerpoint/2010/main" val="14081130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EB8FF-38FB-4F43-96BD-68E1145486A2}"/>
              </a:ext>
            </a:extLst>
          </p:cNvPr>
          <p:cNvSpPr>
            <a:spLocks noGrp="1"/>
          </p:cNvSpPr>
          <p:nvPr>
            <p:ph type="title"/>
          </p:nvPr>
        </p:nvSpPr>
        <p:spPr/>
        <p:txBody>
          <a:bodyPr/>
          <a:lstStyle/>
          <a:p>
            <a:r>
              <a:rPr lang="en-AU"/>
              <a:t>Release 4.9</a:t>
            </a:r>
            <a:br>
              <a:rPr lang="en-AU"/>
            </a:br>
            <a:r>
              <a:rPr lang="en-AU" sz="2800"/>
              <a:t>Expiring a planning permit</a:t>
            </a:r>
          </a:p>
        </p:txBody>
      </p:sp>
      <p:sp>
        <p:nvSpPr>
          <p:cNvPr id="3" name="Content Placeholder 2">
            <a:extLst>
              <a:ext uri="{FF2B5EF4-FFF2-40B4-BE49-F238E27FC236}">
                <a16:creationId xmlns:a16="http://schemas.microsoft.com/office/drawing/2014/main" id="{A9DE0D2C-6278-4C9C-A857-DFBADCD101E7}"/>
              </a:ext>
            </a:extLst>
          </p:cNvPr>
          <p:cNvSpPr>
            <a:spLocks noGrp="1"/>
          </p:cNvSpPr>
          <p:nvPr>
            <p:ph idx="1"/>
          </p:nvPr>
        </p:nvSpPr>
        <p:spPr/>
        <p:txBody>
          <a:bodyPr/>
          <a:lstStyle/>
          <a:p>
            <a:pPr marL="0" indent="0">
              <a:buNone/>
            </a:pPr>
            <a:r>
              <a:rPr lang="en-GB" dirty="0"/>
              <a:t>Responsible Authority users will be able to ‘Expire Permit Application’ and move it to the Completed list</a:t>
            </a:r>
          </a:p>
          <a:p>
            <a:pPr marL="0" indent="0">
              <a:buNone/>
            </a:pPr>
            <a:endParaRPr lang="en-GB" sz="800" dirty="0"/>
          </a:p>
          <a:p>
            <a:pPr marL="0" indent="0">
              <a:buNone/>
            </a:pPr>
            <a:r>
              <a:rPr lang="en-GB" dirty="0"/>
              <a:t>This overcomes the issue where new plans for endorsement are required, but the permit expires before they have been supplied by the Applicant Contact   </a:t>
            </a:r>
            <a:endParaRPr lang="en-AU" dirty="0"/>
          </a:p>
        </p:txBody>
      </p:sp>
    </p:spTree>
    <p:extLst>
      <p:ext uri="{BB962C8B-B14F-4D97-AF65-F5344CB8AC3E}">
        <p14:creationId xmlns:p14="http://schemas.microsoft.com/office/powerpoint/2010/main" val="2150107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a:t>100% Digital Lodgment</a:t>
            </a:r>
          </a:p>
        </p:txBody>
      </p:sp>
      <p:sp>
        <p:nvSpPr>
          <p:cNvPr id="3" name="Content Placeholder 2"/>
          <p:cNvSpPr>
            <a:spLocks noGrp="1"/>
          </p:cNvSpPr>
          <p:nvPr>
            <p:ph idx="1"/>
          </p:nvPr>
        </p:nvSpPr>
        <p:spPr/>
        <p:txBody>
          <a:bodyPr/>
          <a:lstStyle/>
          <a:p>
            <a:pPr marL="0" indent="0">
              <a:buNone/>
            </a:pPr>
            <a:r>
              <a:rPr lang="en-AU" sz="2400"/>
              <a:t>SPEAR ELN transactions available August 2019</a:t>
            </a:r>
          </a:p>
          <a:p>
            <a:pPr marL="0" indent="0">
              <a:buNone/>
            </a:pPr>
            <a:br>
              <a:rPr lang="en-AU" sz="600"/>
            </a:br>
            <a:r>
              <a:rPr lang="en-AU" sz="2000"/>
              <a:t>Subdivision Act 1988</a:t>
            </a:r>
          </a:p>
          <a:p>
            <a:r>
              <a:rPr lang="en-AU" sz="1600"/>
              <a:t>Section 33(1) Alteration of lot entitlement and liability</a:t>
            </a:r>
            <a:r>
              <a:rPr lang="en-AU" sz="1600">
                <a:solidFill>
                  <a:srgbClr val="FF0000"/>
                </a:solidFill>
              </a:rPr>
              <a:t>*</a:t>
            </a:r>
            <a:r>
              <a:rPr lang="en-AU" sz="1600"/>
              <a:t> </a:t>
            </a:r>
          </a:p>
          <a:p>
            <a:r>
              <a:rPr lang="en-AU" sz="1600"/>
              <a:t>Section 38 Amendment to accessory lot</a:t>
            </a:r>
            <a:r>
              <a:rPr lang="en-AU" sz="1600">
                <a:solidFill>
                  <a:srgbClr val="FF0000"/>
                </a:solidFill>
              </a:rPr>
              <a:t>*</a:t>
            </a:r>
            <a:r>
              <a:rPr lang="en-AU" sz="1600"/>
              <a:t> </a:t>
            </a:r>
          </a:p>
          <a:p>
            <a:r>
              <a:rPr lang="en-AU" sz="1600"/>
              <a:t>Section 38A Removal of restricted lot status</a:t>
            </a:r>
            <a:r>
              <a:rPr lang="en-AU" sz="1600">
                <a:solidFill>
                  <a:srgbClr val="FF0000"/>
                </a:solidFill>
              </a:rPr>
              <a:t>*</a:t>
            </a:r>
            <a:r>
              <a:rPr lang="en-AU" sz="1600"/>
              <a:t>  </a:t>
            </a:r>
          </a:p>
          <a:p>
            <a:r>
              <a:rPr lang="en-AU" sz="1600"/>
              <a:t>Section 38B Amend scheme of development – Owners corporation </a:t>
            </a:r>
          </a:p>
          <a:p>
            <a:r>
              <a:rPr lang="en-AU" sz="1600"/>
              <a:t>Section 38C Amend scheme of development – Lot owner</a:t>
            </a:r>
          </a:p>
          <a:p>
            <a:pPr marL="0" indent="0">
              <a:buNone/>
            </a:pPr>
            <a:endParaRPr lang="en-AU" sz="2000"/>
          </a:p>
          <a:p>
            <a:pPr marL="0" indent="0">
              <a:buNone/>
            </a:pPr>
            <a:r>
              <a:rPr lang="en-AU" sz="2000"/>
              <a:t>Local Government Act 1989 </a:t>
            </a:r>
          </a:p>
          <a:p>
            <a:r>
              <a:rPr lang="en-AU" sz="1600"/>
              <a:t>Section 207D Transfer of closed road </a:t>
            </a:r>
          </a:p>
          <a:p>
            <a:r>
              <a:rPr lang="en-AU" sz="1600"/>
              <a:t>Section 207E Transfer of road exchange </a:t>
            </a:r>
          </a:p>
          <a:p>
            <a:endParaRPr lang="en-AU" sz="1600"/>
          </a:p>
          <a:p>
            <a:pPr marL="0" indent="0">
              <a:buNone/>
            </a:pPr>
            <a:r>
              <a:rPr lang="en-AU" sz="2000"/>
              <a:t>Major Transport Projects Facilitation Act (MTPFA)</a:t>
            </a:r>
          </a:p>
          <a:p>
            <a:pPr marL="0" indent="0" algn="r">
              <a:buNone/>
            </a:pPr>
            <a:endParaRPr lang="en-AU" sz="600"/>
          </a:p>
          <a:p>
            <a:pPr marL="0" indent="0" algn="r">
              <a:buNone/>
            </a:pPr>
            <a:r>
              <a:rPr lang="en-AU" sz="1000">
                <a:solidFill>
                  <a:srgbClr val="FF0000"/>
                </a:solidFill>
              </a:rPr>
              <a:t>* Stand-alone lodging party transaction</a:t>
            </a:r>
          </a:p>
        </p:txBody>
      </p:sp>
    </p:spTree>
    <p:extLst>
      <p:ext uri="{BB962C8B-B14F-4D97-AF65-F5344CB8AC3E}">
        <p14:creationId xmlns:p14="http://schemas.microsoft.com/office/powerpoint/2010/main" val="24864892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EB8FF-38FB-4F43-96BD-68E1145486A2}"/>
              </a:ext>
            </a:extLst>
          </p:cNvPr>
          <p:cNvSpPr>
            <a:spLocks noGrp="1"/>
          </p:cNvSpPr>
          <p:nvPr>
            <p:ph type="title"/>
          </p:nvPr>
        </p:nvSpPr>
        <p:spPr/>
        <p:txBody>
          <a:bodyPr/>
          <a:lstStyle/>
          <a:p>
            <a:r>
              <a:rPr lang="en-AU"/>
              <a:t>Release 4.9</a:t>
            </a:r>
            <a:br>
              <a:rPr lang="en-AU"/>
            </a:br>
            <a:r>
              <a:rPr lang="en-AU" sz="2800"/>
              <a:t>Expiring a planning permit</a:t>
            </a:r>
          </a:p>
        </p:txBody>
      </p:sp>
      <p:sp>
        <p:nvSpPr>
          <p:cNvPr id="3" name="Content Placeholder 2">
            <a:extLst>
              <a:ext uri="{FF2B5EF4-FFF2-40B4-BE49-F238E27FC236}">
                <a16:creationId xmlns:a16="http://schemas.microsoft.com/office/drawing/2014/main" id="{A9DE0D2C-6278-4C9C-A857-DFBADCD101E7}"/>
              </a:ext>
            </a:extLst>
          </p:cNvPr>
          <p:cNvSpPr>
            <a:spLocks noGrp="1"/>
          </p:cNvSpPr>
          <p:nvPr>
            <p:ph idx="1"/>
          </p:nvPr>
        </p:nvSpPr>
        <p:spPr/>
        <p:txBody>
          <a:bodyPr/>
          <a:lstStyle/>
          <a:p>
            <a:pPr marL="0" indent="0">
              <a:buNone/>
            </a:pPr>
            <a:r>
              <a:rPr lang="en-GB"/>
              <a:t>Planning permit expiry is supported by:</a:t>
            </a:r>
          </a:p>
          <a:p>
            <a:pPr marL="0" indent="0">
              <a:buNone/>
            </a:pPr>
            <a:endParaRPr lang="en-AU" sz="800"/>
          </a:p>
          <a:p>
            <a:pPr lvl="0"/>
            <a:r>
              <a:rPr lang="en-AU" sz="2400"/>
              <a:t>PDF / free text justification</a:t>
            </a:r>
          </a:p>
          <a:p>
            <a:pPr lvl="0"/>
            <a:r>
              <a:rPr lang="en-AU" sz="2400"/>
              <a:t>New notifications to Applicant Contact and referral authorities advising that the application has been expired</a:t>
            </a:r>
          </a:p>
          <a:p>
            <a:pPr lvl="0"/>
            <a:r>
              <a:rPr lang="en-AU" sz="2400"/>
              <a:t>Activity log event showing that the application has been expired and moved to the Completed list</a:t>
            </a:r>
          </a:p>
          <a:p>
            <a:r>
              <a:rPr lang="en-GB" sz="2400"/>
              <a:t>Improved planning permit expiry warnings / reminders to the Applicant Contact and Responsible Authority, at three months and one month before the permit is due to expire</a:t>
            </a:r>
            <a:endParaRPr lang="en-AU" sz="2400"/>
          </a:p>
        </p:txBody>
      </p:sp>
    </p:spTree>
    <p:extLst>
      <p:ext uri="{BB962C8B-B14F-4D97-AF65-F5344CB8AC3E}">
        <p14:creationId xmlns:p14="http://schemas.microsoft.com/office/powerpoint/2010/main" val="6554952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443D0-3CB1-4026-A39E-436E729E0E0A}"/>
              </a:ext>
            </a:extLst>
          </p:cNvPr>
          <p:cNvSpPr>
            <a:spLocks noGrp="1"/>
          </p:cNvSpPr>
          <p:nvPr>
            <p:ph type="title"/>
          </p:nvPr>
        </p:nvSpPr>
        <p:spPr/>
        <p:txBody>
          <a:bodyPr/>
          <a:lstStyle/>
          <a:p>
            <a:r>
              <a:rPr lang="en-AU"/>
              <a:t>Release 4.9</a:t>
            </a:r>
            <a:br>
              <a:rPr lang="en-AU"/>
            </a:br>
            <a:r>
              <a:rPr lang="en-AU" sz="2800"/>
              <a:t>Expiring a planning permit</a:t>
            </a:r>
          </a:p>
        </p:txBody>
      </p:sp>
      <p:sp>
        <p:nvSpPr>
          <p:cNvPr id="3" name="Content Placeholder 2">
            <a:extLst>
              <a:ext uri="{FF2B5EF4-FFF2-40B4-BE49-F238E27FC236}">
                <a16:creationId xmlns:a16="http://schemas.microsoft.com/office/drawing/2014/main" id="{656CBE25-D620-425E-BF47-57905088BCD8}"/>
              </a:ext>
            </a:extLst>
          </p:cNvPr>
          <p:cNvSpPr>
            <a:spLocks noGrp="1"/>
          </p:cNvSpPr>
          <p:nvPr>
            <p:ph idx="1"/>
          </p:nvPr>
        </p:nvSpPr>
        <p:spPr/>
        <p:txBody>
          <a:bodyPr/>
          <a:lstStyle/>
          <a:p>
            <a:endParaRPr lang="en-AU"/>
          </a:p>
        </p:txBody>
      </p:sp>
      <p:pic>
        <p:nvPicPr>
          <p:cNvPr id="4" name="Picture 3" descr="Images of SPEAR screens - expiring a planning permit">
            <a:extLst>
              <a:ext uri="{FF2B5EF4-FFF2-40B4-BE49-F238E27FC236}">
                <a16:creationId xmlns:a16="http://schemas.microsoft.com/office/drawing/2014/main" id="{51CDA2B1-7DC3-48F5-9F2A-3DFFDA0E6C72}"/>
              </a:ext>
            </a:extLst>
          </p:cNvPr>
          <p:cNvPicPr>
            <a:picLocks noChangeAspect="1"/>
          </p:cNvPicPr>
          <p:nvPr/>
        </p:nvPicPr>
        <p:blipFill>
          <a:blip r:embed="rId3"/>
          <a:stretch>
            <a:fillRect/>
          </a:stretch>
        </p:blipFill>
        <p:spPr>
          <a:xfrm>
            <a:off x="1524000" y="2013523"/>
            <a:ext cx="9144000" cy="4739269"/>
          </a:xfrm>
          <a:prstGeom prst="rect">
            <a:avLst/>
          </a:prstGeom>
        </p:spPr>
      </p:pic>
    </p:spTree>
    <p:extLst>
      <p:ext uri="{BB962C8B-B14F-4D97-AF65-F5344CB8AC3E}">
        <p14:creationId xmlns:p14="http://schemas.microsoft.com/office/powerpoint/2010/main" val="34241433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EB8FF-38FB-4F43-96BD-68E1145486A2}"/>
              </a:ext>
            </a:extLst>
          </p:cNvPr>
          <p:cNvSpPr>
            <a:spLocks noGrp="1"/>
          </p:cNvSpPr>
          <p:nvPr>
            <p:ph type="title"/>
          </p:nvPr>
        </p:nvSpPr>
        <p:spPr/>
        <p:txBody>
          <a:bodyPr/>
          <a:lstStyle/>
          <a:p>
            <a:r>
              <a:rPr lang="en-AU"/>
              <a:t>Release 4.9</a:t>
            </a:r>
            <a:br>
              <a:rPr lang="en-AU"/>
            </a:br>
            <a:r>
              <a:rPr lang="en-AU" sz="2800"/>
              <a:t>Confirm / amend permit number</a:t>
            </a:r>
          </a:p>
        </p:txBody>
      </p:sp>
      <p:sp>
        <p:nvSpPr>
          <p:cNvPr id="3" name="Content Placeholder 2">
            <a:extLst>
              <a:ext uri="{FF2B5EF4-FFF2-40B4-BE49-F238E27FC236}">
                <a16:creationId xmlns:a16="http://schemas.microsoft.com/office/drawing/2014/main" id="{A9DE0D2C-6278-4C9C-A857-DFBADCD101E7}"/>
              </a:ext>
            </a:extLst>
          </p:cNvPr>
          <p:cNvSpPr>
            <a:spLocks noGrp="1"/>
          </p:cNvSpPr>
          <p:nvPr>
            <p:ph idx="1"/>
          </p:nvPr>
        </p:nvSpPr>
        <p:spPr/>
        <p:txBody>
          <a:bodyPr/>
          <a:lstStyle/>
          <a:p>
            <a:pPr marL="0" indent="0">
              <a:buNone/>
            </a:pPr>
            <a:r>
              <a:rPr lang="en-GB"/>
              <a:t>As part of the Certification Decision, the Responsible Authority will need to confirm the planning permit reference number when the status of the originally described planning permit is:</a:t>
            </a:r>
          </a:p>
        </p:txBody>
      </p:sp>
      <p:graphicFrame>
        <p:nvGraphicFramePr>
          <p:cNvPr id="6" name="Table 5">
            <a:extLst>
              <a:ext uri="{FF2B5EF4-FFF2-40B4-BE49-F238E27FC236}">
                <a16:creationId xmlns:a16="http://schemas.microsoft.com/office/drawing/2014/main" id="{D35E3558-642B-4B6D-BC0E-DBF93B0F1C8B}"/>
              </a:ext>
            </a:extLst>
          </p:cNvPr>
          <p:cNvGraphicFramePr>
            <a:graphicFrameLocks noGrp="1"/>
          </p:cNvGraphicFramePr>
          <p:nvPr>
            <p:extLst>
              <p:ext uri="{D42A27DB-BD31-4B8C-83A1-F6EECF244321}">
                <p14:modId xmlns:p14="http://schemas.microsoft.com/office/powerpoint/2010/main" val="3100951745"/>
              </p:ext>
            </p:extLst>
          </p:nvPr>
        </p:nvGraphicFramePr>
        <p:xfrm>
          <a:off x="2594113" y="4413018"/>
          <a:ext cx="7003774" cy="1371600"/>
        </p:xfrm>
        <a:graphic>
          <a:graphicData uri="http://schemas.openxmlformats.org/drawingml/2006/table">
            <a:tbl>
              <a:tblPr firstRow="1" bandRow="1">
                <a:tableStyleId>{5C22544A-7EE6-4342-B048-85BDC9FD1C3A}</a:tableStyleId>
              </a:tblPr>
              <a:tblGrid>
                <a:gridCol w="3501887">
                  <a:extLst>
                    <a:ext uri="{9D8B030D-6E8A-4147-A177-3AD203B41FA5}">
                      <a16:colId xmlns:a16="http://schemas.microsoft.com/office/drawing/2014/main" val="1806235174"/>
                    </a:ext>
                  </a:extLst>
                </a:gridCol>
                <a:gridCol w="3501887">
                  <a:extLst>
                    <a:ext uri="{9D8B030D-6E8A-4147-A177-3AD203B41FA5}">
                      <a16:colId xmlns:a16="http://schemas.microsoft.com/office/drawing/2014/main" val="1757648658"/>
                    </a:ext>
                  </a:extLst>
                </a:gridCol>
              </a:tblGrid>
              <a:tr h="370840">
                <a:tc>
                  <a:txBody>
                    <a:bodyPr/>
                    <a:lstStyle/>
                    <a:p>
                      <a:pPr marL="457200" indent="-457200">
                        <a:buFont typeface="Arial" panose="020B0604020202020204" pitchFamily="34" charset="0"/>
                        <a:buChar char="•"/>
                      </a:pPr>
                      <a:r>
                        <a:rPr lang="en-GB" sz="2800" b="0">
                          <a:solidFill>
                            <a:srgbClr val="404040"/>
                          </a:solidFill>
                          <a:latin typeface="Verdana" pitchFamily="34" charset="0"/>
                          <a:ea typeface="Verdana" pitchFamily="34" charset="0"/>
                        </a:rPr>
                        <a:t>Lapsed</a:t>
                      </a:r>
                    </a:p>
                    <a:p>
                      <a:pPr marL="457200" indent="-457200">
                        <a:buFont typeface="Arial" panose="020B0604020202020204" pitchFamily="34" charset="0"/>
                        <a:buChar char="•"/>
                      </a:pPr>
                      <a:r>
                        <a:rPr lang="en-GB" sz="2800" b="0">
                          <a:solidFill>
                            <a:srgbClr val="404040"/>
                          </a:solidFill>
                          <a:latin typeface="Verdana" pitchFamily="34" charset="0"/>
                          <a:ea typeface="Verdana" pitchFamily="34" charset="0"/>
                        </a:rPr>
                        <a:t>Not Required</a:t>
                      </a:r>
                    </a:p>
                    <a:p>
                      <a:pPr marL="457200" indent="-457200">
                        <a:buFont typeface="Arial" panose="020B0604020202020204" pitchFamily="34" charset="0"/>
                        <a:buChar char="•"/>
                      </a:pPr>
                      <a:r>
                        <a:rPr lang="en-GB" sz="2800" b="0">
                          <a:solidFill>
                            <a:srgbClr val="404040"/>
                          </a:solidFill>
                          <a:latin typeface="Verdana" pitchFamily="34" charset="0"/>
                          <a:ea typeface="Verdana" pitchFamily="34" charset="0"/>
                        </a:rPr>
                        <a:t>Refused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457200" indent="-457200" algn="l" defTabSz="914400" rtl="0" eaLnBrk="1" latinLnBrk="0" hangingPunct="1">
                        <a:buFont typeface="Arial" panose="020B0604020202020204" pitchFamily="34" charset="0"/>
                        <a:buChar char="•"/>
                      </a:pPr>
                      <a:r>
                        <a:rPr lang="en-GB" sz="2800" b="0" kern="1200">
                          <a:solidFill>
                            <a:srgbClr val="404040"/>
                          </a:solidFill>
                          <a:latin typeface="Verdana" pitchFamily="34" charset="0"/>
                          <a:ea typeface="Verdana" pitchFamily="34" charset="0"/>
                          <a:cs typeface="+mn-cs"/>
                        </a:rPr>
                        <a:t>Withdrawn</a:t>
                      </a:r>
                    </a:p>
                    <a:p>
                      <a:pPr marL="457200" indent="-457200" algn="l" defTabSz="914400" rtl="0" eaLnBrk="1" latinLnBrk="0" hangingPunct="1">
                        <a:buFont typeface="Arial" panose="020B0604020202020204" pitchFamily="34" charset="0"/>
                        <a:buChar char="•"/>
                      </a:pPr>
                      <a:r>
                        <a:rPr lang="en-GB" sz="2800" b="0" kern="1200">
                          <a:solidFill>
                            <a:srgbClr val="404040"/>
                          </a:solidFill>
                          <a:latin typeface="Verdana" pitchFamily="34" charset="0"/>
                          <a:ea typeface="Verdana" pitchFamily="34" charset="0"/>
                          <a:cs typeface="+mn-cs"/>
                        </a:rPr>
                        <a:t>Cancelled</a:t>
                      </a:r>
                    </a:p>
                    <a:p>
                      <a:pPr marL="457200" indent="-457200" algn="l" defTabSz="914400" rtl="0" eaLnBrk="1" latinLnBrk="0" hangingPunct="1">
                        <a:buFont typeface="Arial" panose="020B0604020202020204" pitchFamily="34" charset="0"/>
                        <a:buChar char="•"/>
                      </a:pPr>
                      <a:r>
                        <a:rPr lang="en-GB" sz="2800" b="0" kern="1200">
                          <a:solidFill>
                            <a:srgbClr val="404040"/>
                          </a:solidFill>
                          <a:latin typeface="Verdana" pitchFamily="34" charset="0"/>
                          <a:ea typeface="Verdana" pitchFamily="34" charset="0"/>
                          <a:cs typeface="+mn-cs"/>
                        </a:rPr>
                        <a:t>Expired</a:t>
                      </a:r>
                      <a:endParaRPr lang="en-AU"/>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1703320"/>
                  </a:ext>
                </a:extLst>
              </a:tr>
            </a:tbl>
          </a:graphicData>
        </a:graphic>
      </p:graphicFrame>
    </p:spTree>
    <p:extLst>
      <p:ext uri="{BB962C8B-B14F-4D97-AF65-F5344CB8AC3E}">
        <p14:creationId xmlns:p14="http://schemas.microsoft.com/office/powerpoint/2010/main" val="12735144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9BD293-E030-4825-8B01-049E4A24EA12}"/>
              </a:ext>
            </a:extLst>
          </p:cNvPr>
          <p:cNvSpPr>
            <a:spLocks noGrp="1"/>
          </p:cNvSpPr>
          <p:nvPr>
            <p:ph idx="1"/>
          </p:nvPr>
        </p:nvSpPr>
        <p:spPr>
          <a:xfrm>
            <a:off x="659756" y="2097067"/>
            <a:ext cx="11146421" cy="3990975"/>
          </a:xfrm>
        </p:spPr>
        <p:txBody>
          <a:bodyPr/>
          <a:lstStyle/>
          <a:p>
            <a:pPr marL="0" indent="0">
              <a:buNone/>
            </a:pPr>
            <a:r>
              <a:rPr lang="en-GB"/>
              <a:t>A warning will appear on the Certification screen prompting the user to review the  reference number and update on screen</a:t>
            </a:r>
          </a:p>
          <a:p>
            <a:endParaRPr lang="en-AU"/>
          </a:p>
          <a:p>
            <a:endParaRPr lang="en-AU"/>
          </a:p>
        </p:txBody>
      </p:sp>
      <p:pic>
        <p:nvPicPr>
          <p:cNvPr id="4" name="Picture 3" descr="Image of SPEAR screen - confirm/amend permit number">
            <a:extLst>
              <a:ext uri="{FF2B5EF4-FFF2-40B4-BE49-F238E27FC236}">
                <a16:creationId xmlns:a16="http://schemas.microsoft.com/office/drawing/2014/main" id="{0E88E30C-5F13-4CE7-8CCD-C2EBB10FE61A}"/>
              </a:ext>
            </a:extLst>
          </p:cNvPr>
          <p:cNvPicPr>
            <a:picLocks noChangeAspect="1"/>
          </p:cNvPicPr>
          <p:nvPr/>
        </p:nvPicPr>
        <p:blipFill>
          <a:blip r:embed="rId3"/>
          <a:stretch>
            <a:fillRect/>
          </a:stretch>
        </p:blipFill>
        <p:spPr>
          <a:xfrm>
            <a:off x="3075743" y="3559556"/>
            <a:ext cx="6040515" cy="3223970"/>
          </a:xfrm>
          <a:prstGeom prst="rect">
            <a:avLst/>
          </a:prstGeom>
        </p:spPr>
      </p:pic>
      <p:sp>
        <p:nvSpPr>
          <p:cNvPr id="6" name="Title 1">
            <a:extLst>
              <a:ext uri="{FF2B5EF4-FFF2-40B4-BE49-F238E27FC236}">
                <a16:creationId xmlns:a16="http://schemas.microsoft.com/office/drawing/2014/main" id="{461D59EA-ACF0-4A58-867F-8DA1F0E59B5E}"/>
              </a:ext>
            </a:extLst>
          </p:cNvPr>
          <p:cNvSpPr>
            <a:spLocks noGrp="1"/>
          </p:cNvSpPr>
          <p:nvPr>
            <p:ph type="title"/>
          </p:nvPr>
        </p:nvSpPr>
        <p:spPr>
          <a:xfrm>
            <a:off x="659756" y="555568"/>
            <a:ext cx="9342698" cy="1008063"/>
          </a:xfrm>
        </p:spPr>
        <p:txBody>
          <a:bodyPr/>
          <a:lstStyle/>
          <a:p>
            <a:r>
              <a:rPr lang="en-AU"/>
              <a:t>Release 4.9</a:t>
            </a:r>
            <a:br>
              <a:rPr lang="en-AU"/>
            </a:br>
            <a:r>
              <a:rPr lang="en-AU" sz="2800"/>
              <a:t>Confirm / amend permit number</a:t>
            </a:r>
          </a:p>
        </p:txBody>
      </p:sp>
    </p:spTree>
    <p:extLst>
      <p:ext uri="{BB962C8B-B14F-4D97-AF65-F5344CB8AC3E}">
        <p14:creationId xmlns:p14="http://schemas.microsoft.com/office/powerpoint/2010/main" val="16363413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EB8FF-38FB-4F43-96BD-68E1145486A2}"/>
              </a:ext>
            </a:extLst>
          </p:cNvPr>
          <p:cNvSpPr>
            <a:spLocks noGrp="1"/>
          </p:cNvSpPr>
          <p:nvPr>
            <p:ph type="title"/>
          </p:nvPr>
        </p:nvSpPr>
        <p:spPr/>
        <p:txBody>
          <a:bodyPr/>
          <a:lstStyle/>
          <a:p>
            <a:r>
              <a:rPr lang="en-AU"/>
              <a:t>Release 4.9</a:t>
            </a:r>
            <a:br>
              <a:rPr lang="en-AU"/>
            </a:br>
            <a:r>
              <a:rPr lang="en-AU" sz="2800"/>
              <a:t>Enhance work-flow notification functionality</a:t>
            </a:r>
            <a:endParaRPr lang="en-AU"/>
          </a:p>
        </p:txBody>
      </p:sp>
      <p:sp>
        <p:nvSpPr>
          <p:cNvPr id="3" name="Content Placeholder 2">
            <a:extLst>
              <a:ext uri="{FF2B5EF4-FFF2-40B4-BE49-F238E27FC236}">
                <a16:creationId xmlns:a16="http://schemas.microsoft.com/office/drawing/2014/main" id="{A9DE0D2C-6278-4C9C-A857-DFBADCD101E7}"/>
              </a:ext>
            </a:extLst>
          </p:cNvPr>
          <p:cNvSpPr>
            <a:spLocks noGrp="1"/>
          </p:cNvSpPr>
          <p:nvPr>
            <p:ph idx="1"/>
          </p:nvPr>
        </p:nvSpPr>
        <p:spPr>
          <a:xfrm>
            <a:off x="609600" y="2247093"/>
            <a:ext cx="5235615" cy="3990975"/>
          </a:xfrm>
        </p:spPr>
        <p:txBody>
          <a:bodyPr/>
          <a:lstStyle/>
          <a:p>
            <a:pPr marL="0" indent="0">
              <a:buNone/>
            </a:pPr>
            <a:r>
              <a:rPr lang="en-AU" sz="2400"/>
              <a:t>Users may add comments (optional) when using the ‘Notify for Authentication’ action</a:t>
            </a:r>
          </a:p>
          <a:p>
            <a:pPr marL="0" indent="0">
              <a:buNone/>
            </a:pPr>
            <a:endParaRPr lang="en-AU" sz="800"/>
          </a:p>
          <a:p>
            <a:pPr marL="0" indent="0">
              <a:buNone/>
            </a:pPr>
            <a:r>
              <a:rPr lang="en-AU" sz="2400"/>
              <a:t>Comments will not be visible in SPEAR, or stored in application</a:t>
            </a:r>
          </a:p>
          <a:p>
            <a:pPr marL="0" indent="0">
              <a:buNone/>
            </a:pPr>
            <a:endParaRPr lang="en-AU" sz="800"/>
          </a:p>
          <a:p>
            <a:pPr marL="0" indent="0">
              <a:buNone/>
            </a:pPr>
            <a:r>
              <a:rPr lang="en-AU" sz="2400"/>
              <a:t>Comments will only appear in the email notification(s) sent by the system</a:t>
            </a:r>
          </a:p>
        </p:txBody>
      </p:sp>
      <p:pic>
        <p:nvPicPr>
          <p:cNvPr id="4" name="Picture 3" descr="Image of SPEAR screen - notify to authenticate">
            <a:extLst>
              <a:ext uri="{FF2B5EF4-FFF2-40B4-BE49-F238E27FC236}">
                <a16:creationId xmlns:a16="http://schemas.microsoft.com/office/drawing/2014/main" id="{0891CF2C-A065-436F-9369-C80CDF832D39}"/>
              </a:ext>
            </a:extLst>
          </p:cNvPr>
          <p:cNvPicPr>
            <a:picLocks noChangeAspect="1"/>
          </p:cNvPicPr>
          <p:nvPr/>
        </p:nvPicPr>
        <p:blipFill rotWithShape="1">
          <a:blip r:embed="rId3"/>
          <a:srcRect b="1329"/>
          <a:stretch/>
        </p:blipFill>
        <p:spPr>
          <a:xfrm>
            <a:off x="6200172" y="2247093"/>
            <a:ext cx="4980972" cy="3879069"/>
          </a:xfrm>
          <a:prstGeom prst="rect">
            <a:avLst/>
          </a:prstGeom>
        </p:spPr>
      </p:pic>
    </p:spTree>
    <p:extLst>
      <p:ext uri="{BB962C8B-B14F-4D97-AF65-F5344CB8AC3E}">
        <p14:creationId xmlns:p14="http://schemas.microsoft.com/office/powerpoint/2010/main" val="19409660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BC208-1D12-4864-974D-19FE3498B2AC}"/>
              </a:ext>
            </a:extLst>
          </p:cNvPr>
          <p:cNvSpPr>
            <a:spLocks noGrp="1"/>
          </p:cNvSpPr>
          <p:nvPr>
            <p:ph type="title"/>
          </p:nvPr>
        </p:nvSpPr>
        <p:spPr/>
        <p:txBody>
          <a:bodyPr/>
          <a:lstStyle/>
          <a:p>
            <a:r>
              <a:rPr lang="en-AU"/>
              <a:t>Release 4.9</a:t>
            </a:r>
            <a:br>
              <a:rPr lang="en-AU"/>
            </a:br>
            <a:r>
              <a:rPr lang="en-AU" sz="2800"/>
              <a:t>Improve ‘Notes’ functionality</a:t>
            </a:r>
          </a:p>
        </p:txBody>
      </p:sp>
      <p:sp>
        <p:nvSpPr>
          <p:cNvPr id="3" name="Content Placeholder 2">
            <a:extLst>
              <a:ext uri="{FF2B5EF4-FFF2-40B4-BE49-F238E27FC236}">
                <a16:creationId xmlns:a16="http://schemas.microsoft.com/office/drawing/2014/main" id="{65C6AC76-787C-4C54-883E-A28A517972D4}"/>
              </a:ext>
            </a:extLst>
          </p:cNvPr>
          <p:cNvSpPr>
            <a:spLocks noGrp="1"/>
          </p:cNvSpPr>
          <p:nvPr>
            <p:ph idx="1"/>
          </p:nvPr>
        </p:nvSpPr>
        <p:spPr/>
        <p:txBody>
          <a:bodyPr/>
          <a:lstStyle/>
          <a:p>
            <a:r>
              <a:rPr lang="en-AU"/>
              <a:t>Update the Notes tab to allow users to notify other users within their organisation when a new note has been added</a:t>
            </a:r>
          </a:p>
          <a:p>
            <a:endParaRPr lang="en-AU"/>
          </a:p>
        </p:txBody>
      </p:sp>
      <p:pic>
        <p:nvPicPr>
          <p:cNvPr id="5" name="Picture 4" descr="Image of SPEAR screen - Notes tab">
            <a:extLst>
              <a:ext uri="{FF2B5EF4-FFF2-40B4-BE49-F238E27FC236}">
                <a16:creationId xmlns:a16="http://schemas.microsoft.com/office/drawing/2014/main" id="{98EBDD5B-4908-4C9E-A876-85F3656BCDDA}"/>
              </a:ext>
            </a:extLst>
          </p:cNvPr>
          <p:cNvPicPr>
            <a:picLocks noChangeAspect="1"/>
          </p:cNvPicPr>
          <p:nvPr/>
        </p:nvPicPr>
        <p:blipFill>
          <a:blip r:embed="rId3"/>
          <a:stretch>
            <a:fillRect/>
          </a:stretch>
        </p:blipFill>
        <p:spPr>
          <a:xfrm>
            <a:off x="2584645" y="3429000"/>
            <a:ext cx="7022709" cy="3275014"/>
          </a:xfrm>
          <a:prstGeom prst="rect">
            <a:avLst/>
          </a:prstGeom>
        </p:spPr>
      </p:pic>
    </p:spTree>
    <p:extLst>
      <p:ext uri="{BB962C8B-B14F-4D97-AF65-F5344CB8AC3E}">
        <p14:creationId xmlns:p14="http://schemas.microsoft.com/office/powerpoint/2010/main" val="8852534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EA88-8F2C-48CC-AE3F-C039599A942A}"/>
              </a:ext>
            </a:extLst>
          </p:cNvPr>
          <p:cNvSpPr>
            <a:spLocks noGrp="1"/>
          </p:cNvSpPr>
          <p:nvPr>
            <p:ph type="title"/>
          </p:nvPr>
        </p:nvSpPr>
        <p:spPr/>
        <p:txBody>
          <a:bodyPr/>
          <a:lstStyle/>
          <a:p>
            <a:r>
              <a:rPr lang="en-AU"/>
              <a:t>Release 4.9</a:t>
            </a:r>
            <a:br>
              <a:rPr lang="en-AU"/>
            </a:br>
            <a:r>
              <a:rPr lang="en-AU" sz="2800"/>
              <a:t>Improve ‘Notes’ functionality</a:t>
            </a:r>
          </a:p>
        </p:txBody>
      </p:sp>
      <p:sp>
        <p:nvSpPr>
          <p:cNvPr id="6" name="Content Placeholder 5">
            <a:extLst>
              <a:ext uri="{FF2B5EF4-FFF2-40B4-BE49-F238E27FC236}">
                <a16:creationId xmlns:a16="http://schemas.microsoft.com/office/drawing/2014/main" id="{97B3DDCF-286B-4095-9F97-FCBE68D15C7D}"/>
              </a:ext>
            </a:extLst>
          </p:cNvPr>
          <p:cNvSpPr>
            <a:spLocks noGrp="1"/>
          </p:cNvSpPr>
          <p:nvPr>
            <p:ph idx="1"/>
          </p:nvPr>
        </p:nvSpPr>
        <p:spPr/>
        <p:txBody>
          <a:bodyPr/>
          <a:lstStyle/>
          <a:p>
            <a:r>
              <a:rPr lang="en-AU"/>
              <a:t>If notes exist at your organisation, allow them to be accessed from the Email / Download Documents screen</a:t>
            </a:r>
          </a:p>
        </p:txBody>
      </p:sp>
      <p:pic>
        <p:nvPicPr>
          <p:cNvPr id="7" name="Picture 6" descr="Image of SPEAR screen - Email/download documents">
            <a:extLst>
              <a:ext uri="{FF2B5EF4-FFF2-40B4-BE49-F238E27FC236}">
                <a16:creationId xmlns:a16="http://schemas.microsoft.com/office/drawing/2014/main" id="{59D7D4A8-05E1-4A3C-99B4-919DED6DF1E3}"/>
              </a:ext>
            </a:extLst>
          </p:cNvPr>
          <p:cNvPicPr>
            <a:picLocks noChangeAspect="1"/>
          </p:cNvPicPr>
          <p:nvPr/>
        </p:nvPicPr>
        <p:blipFill>
          <a:blip r:embed="rId3"/>
          <a:stretch>
            <a:fillRect/>
          </a:stretch>
        </p:blipFill>
        <p:spPr>
          <a:xfrm>
            <a:off x="2568498" y="3429000"/>
            <a:ext cx="7055003" cy="2954855"/>
          </a:xfrm>
          <a:prstGeom prst="rect">
            <a:avLst/>
          </a:prstGeom>
        </p:spPr>
      </p:pic>
    </p:spTree>
    <p:extLst>
      <p:ext uri="{BB962C8B-B14F-4D97-AF65-F5344CB8AC3E}">
        <p14:creationId xmlns:p14="http://schemas.microsoft.com/office/powerpoint/2010/main" val="11326242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DC472-E97B-4EAC-B461-E8620619FAE4}"/>
              </a:ext>
            </a:extLst>
          </p:cNvPr>
          <p:cNvSpPr>
            <a:spLocks noGrp="1"/>
          </p:cNvSpPr>
          <p:nvPr>
            <p:ph type="title"/>
          </p:nvPr>
        </p:nvSpPr>
        <p:spPr/>
        <p:txBody>
          <a:bodyPr/>
          <a:lstStyle/>
          <a:p>
            <a:r>
              <a:rPr lang="en-AU"/>
              <a:t>Release 4.9.5</a:t>
            </a:r>
            <a:br>
              <a:rPr lang="en-AU"/>
            </a:br>
            <a:r>
              <a:rPr lang="en-US" sz="2800"/>
              <a:t>Extend SPEAR ELN to support additional applications </a:t>
            </a:r>
            <a:endParaRPr lang="en-AU" sz="2800"/>
          </a:p>
        </p:txBody>
      </p:sp>
      <p:sp>
        <p:nvSpPr>
          <p:cNvPr id="3" name="Content Placeholder 2">
            <a:extLst>
              <a:ext uri="{FF2B5EF4-FFF2-40B4-BE49-F238E27FC236}">
                <a16:creationId xmlns:a16="http://schemas.microsoft.com/office/drawing/2014/main" id="{48409EB1-1714-49BC-96F2-0C7B5E4101DD}"/>
              </a:ext>
            </a:extLst>
          </p:cNvPr>
          <p:cNvSpPr>
            <a:spLocks noGrp="1"/>
          </p:cNvSpPr>
          <p:nvPr>
            <p:ph idx="1"/>
          </p:nvPr>
        </p:nvSpPr>
        <p:spPr/>
        <p:txBody>
          <a:bodyPr/>
          <a:lstStyle/>
          <a:p>
            <a:r>
              <a:rPr lang="en-US" dirty="0"/>
              <a:t>Extend the SPEAR Electronic Lodgment Network (ELN) to cater for additional application types to be created and/or lodged by either Applicant Contact, lodging party or both</a:t>
            </a:r>
          </a:p>
          <a:p>
            <a:r>
              <a:rPr lang="en-US" dirty="0"/>
              <a:t>To improve existing ELN functionality with enhanced workflows and usability improvements </a:t>
            </a:r>
            <a:endParaRPr lang="en-US" sz="2800" dirty="0"/>
          </a:p>
          <a:p>
            <a:pPr marL="457200" lvl="1" indent="0">
              <a:buNone/>
            </a:pPr>
            <a:endParaRPr lang="en-US" sz="2800" dirty="0"/>
          </a:p>
        </p:txBody>
      </p:sp>
    </p:spTree>
    <p:extLst>
      <p:ext uri="{BB962C8B-B14F-4D97-AF65-F5344CB8AC3E}">
        <p14:creationId xmlns:p14="http://schemas.microsoft.com/office/powerpoint/2010/main" val="552664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302C5-346A-4E04-8A9B-4B9517E3754C}"/>
              </a:ext>
            </a:extLst>
          </p:cNvPr>
          <p:cNvSpPr>
            <a:spLocks noGrp="1"/>
          </p:cNvSpPr>
          <p:nvPr>
            <p:ph type="title"/>
          </p:nvPr>
        </p:nvSpPr>
        <p:spPr/>
        <p:txBody>
          <a:bodyPr/>
          <a:lstStyle/>
          <a:p>
            <a:r>
              <a:rPr lang="en-AU"/>
              <a:t>Release 4.9.5</a:t>
            </a:r>
            <a:br>
              <a:rPr lang="en-AU"/>
            </a:br>
            <a:r>
              <a:rPr lang="en-US" sz="2800"/>
              <a:t>Extend SPEAR ELN to support additional applications </a:t>
            </a:r>
            <a:endParaRPr lang="en-AU" sz="2800"/>
          </a:p>
        </p:txBody>
      </p:sp>
      <p:sp>
        <p:nvSpPr>
          <p:cNvPr id="3" name="Content Placeholder 2">
            <a:extLst>
              <a:ext uri="{FF2B5EF4-FFF2-40B4-BE49-F238E27FC236}">
                <a16:creationId xmlns:a16="http://schemas.microsoft.com/office/drawing/2014/main" id="{1B520A9C-932E-43D5-A095-87BE8C44609C}"/>
              </a:ext>
            </a:extLst>
          </p:cNvPr>
          <p:cNvSpPr>
            <a:spLocks noGrp="1"/>
          </p:cNvSpPr>
          <p:nvPr>
            <p:ph idx="1"/>
          </p:nvPr>
        </p:nvSpPr>
        <p:spPr/>
        <p:txBody>
          <a:bodyPr/>
          <a:lstStyle/>
          <a:p>
            <a:pPr marL="0" indent="0">
              <a:buNone/>
            </a:pPr>
            <a:r>
              <a:rPr lang="en-US"/>
              <a:t>Lodging party is able to create some applications without the surveyor initiating the </a:t>
            </a:r>
            <a:r>
              <a:rPr lang="en-AU"/>
              <a:t>process in SPEAR</a:t>
            </a:r>
          </a:p>
          <a:p>
            <a:pPr marL="0" indent="0">
              <a:buNone/>
            </a:pPr>
            <a:endParaRPr lang="en-AU" sz="800"/>
          </a:p>
          <a:p>
            <a:r>
              <a:rPr lang="en-AU"/>
              <a:t>Applications that are created </a:t>
            </a:r>
            <a:r>
              <a:rPr lang="en-AU" b="1"/>
              <a:t>only </a:t>
            </a:r>
            <a:r>
              <a:rPr lang="en-AU"/>
              <a:t>by the lodging party:</a:t>
            </a:r>
          </a:p>
          <a:p>
            <a:endParaRPr lang="en-AU"/>
          </a:p>
        </p:txBody>
      </p:sp>
      <p:pic>
        <p:nvPicPr>
          <p:cNvPr id="4" name="Picture 3" descr="List of applications that are created only by the lodging party  ">
            <a:extLst>
              <a:ext uri="{FF2B5EF4-FFF2-40B4-BE49-F238E27FC236}">
                <a16:creationId xmlns:a16="http://schemas.microsoft.com/office/drawing/2014/main" id="{085408DE-6F8A-4487-953E-5E86F1C52847}"/>
              </a:ext>
            </a:extLst>
          </p:cNvPr>
          <p:cNvPicPr>
            <a:picLocks noChangeAspect="1"/>
          </p:cNvPicPr>
          <p:nvPr/>
        </p:nvPicPr>
        <p:blipFill>
          <a:blip r:embed="rId3"/>
          <a:stretch>
            <a:fillRect/>
          </a:stretch>
        </p:blipFill>
        <p:spPr>
          <a:xfrm>
            <a:off x="1646418" y="3798394"/>
            <a:ext cx="8899164" cy="2905620"/>
          </a:xfrm>
          <a:prstGeom prst="rect">
            <a:avLst/>
          </a:prstGeom>
        </p:spPr>
      </p:pic>
    </p:spTree>
    <p:extLst>
      <p:ext uri="{BB962C8B-B14F-4D97-AF65-F5344CB8AC3E}">
        <p14:creationId xmlns:p14="http://schemas.microsoft.com/office/powerpoint/2010/main" val="15480520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B34FE-7274-462A-8904-E6D0B6FC268A}"/>
              </a:ext>
            </a:extLst>
          </p:cNvPr>
          <p:cNvSpPr>
            <a:spLocks noGrp="1"/>
          </p:cNvSpPr>
          <p:nvPr>
            <p:ph type="title"/>
          </p:nvPr>
        </p:nvSpPr>
        <p:spPr/>
        <p:txBody>
          <a:bodyPr/>
          <a:lstStyle/>
          <a:p>
            <a:r>
              <a:rPr lang="en-AU"/>
              <a:t>Release 4.9.5</a:t>
            </a:r>
            <a:br>
              <a:rPr lang="en-AU"/>
            </a:br>
            <a:r>
              <a:rPr lang="en-US" sz="2800"/>
              <a:t>Extend SPEAR ELN to support additional applications </a:t>
            </a:r>
            <a:endParaRPr lang="en-AU" sz="2800"/>
          </a:p>
        </p:txBody>
      </p:sp>
      <p:sp>
        <p:nvSpPr>
          <p:cNvPr id="3" name="Content Placeholder 2">
            <a:extLst>
              <a:ext uri="{FF2B5EF4-FFF2-40B4-BE49-F238E27FC236}">
                <a16:creationId xmlns:a16="http://schemas.microsoft.com/office/drawing/2014/main" id="{193B4A7F-7D34-4275-BAB4-0C0617267537}"/>
              </a:ext>
            </a:extLst>
          </p:cNvPr>
          <p:cNvSpPr>
            <a:spLocks noGrp="1"/>
          </p:cNvSpPr>
          <p:nvPr>
            <p:ph idx="1"/>
          </p:nvPr>
        </p:nvSpPr>
        <p:spPr/>
        <p:txBody>
          <a:bodyPr/>
          <a:lstStyle/>
          <a:p>
            <a:r>
              <a:rPr lang="en-US" dirty="0"/>
              <a:t>Applications that can be created by </a:t>
            </a:r>
            <a:r>
              <a:rPr lang="en-US" b="1" dirty="0"/>
              <a:t>either</a:t>
            </a:r>
            <a:r>
              <a:rPr lang="en-US" dirty="0"/>
              <a:t> the surveyor or lodging party:</a:t>
            </a:r>
            <a:endParaRPr lang="en-AU" dirty="0"/>
          </a:p>
        </p:txBody>
      </p:sp>
      <p:pic>
        <p:nvPicPr>
          <p:cNvPr id="4" name="Picture 3" descr="Image list of applications that can be created by the surveyor or lodging party">
            <a:extLst>
              <a:ext uri="{FF2B5EF4-FFF2-40B4-BE49-F238E27FC236}">
                <a16:creationId xmlns:a16="http://schemas.microsoft.com/office/drawing/2014/main" id="{812FC6FE-71EB-4BFC-9FA6-27D7EC7179D2}"/>
              </a:ext>
            </a:extLst>
          </p:cNvPr>
          <p:cNvPicPr>
            <a:picLocks noChangeAspect="1"/>
          </p:cNvPicPr>
          <p:nvPr/>
        </p:nvPicPr>
        <p:blipFill>
          <a:blip r:embed="rId3"/>
          <a:stretch>
            <a:fillRect/>
          </a:stretch>
        </p:blipFill>
        <p:spPr>
          <a:xfrm>
            <a:off x="1052750" y="3029526"/>
            <a:ext cx="10086500" cy="3674487"/>
          </a:xfrm>
          <a:prstGeom prst="rect">
            <a:avLst/>
          </a:prstGeom>
        </p:spPr>
      </p:pic>
    </p:spTree>
    <p:extLst>
      <p:ext uri="{BB962C8B-B14F-4D97-AF65-F5344CB8AC3E}">
        <p14:creationId xmlns:p14="http://schemas.microsoft.com/office/powerpoint/2010/main" val="4207407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a:t>100% Digital Lodgment</a:t>
            </a:r>
          </a:p>
        </p:txBody>
      </p:sp>
      <p:sp>
        <p:nvSpPr>
          <p:cNvPr id="3" name="Content Placeholder 2"/>
          <p:cNvSpPr>
            <a:spLocks noGrp="1"/>
          </p:cNvSpPr>
          <p:nvPr>
            <p:ph idx="1"/>
          </p:nvPr>
        </p:nvSpPr>
        <p:spPr/>
        <p:txBody>
          <a:bodyPr/>
          <a:lstStyle/>
          <a:p>
            <a:pPr marL="0" indent="0">
              <a:buNone/>
            </a:pPr>
            <a:r>
              <a:rPr lang="en-AU" sz="2000"/>
              <a:t>Transfer of Land Act 1958</a:t>
            </a:r>
          </a:p>
          <a:p>
            <a:r>
              <a:rPr lang="en-AU" sz="1600"/>
              <a:t>Section 15 Application to bring land under the operation of the Transfer of Land Act 1958 </a:t>
            </a:r>
          </a:p>
          <a:p>
            <a:r>
              <a:rPr lang="en-AU" sz="1600"/>
              <a:t>Section 26P(1) Application for deletion of warning relating to title dimensions</a:t>
            </a:r>
          </a:p>
          <a:p>
            <a:r>
              <a:rPr lang="en-AU" sz="1600"/>
              <a:t>Section 60(1) Application for a vesting order based on title by possession </a:t>
            </a:r>
          </a:p>
          <a:p>
            <a:r>
              <a:rPr lang="en-AU" sz="1600"/>
              <a:t>Section 98CA Conversion of building subdivision </a:t>
            </a:r>
          </a:p>
          <a:p>
            <a:r>
              <a:rPr lang="en-AU" sz="1600"/>
              <a:t>Section 99(1) Application for amendment to boundaries, area or position </a:t>
            </a:r>
          </a:p>
          <a:p>
            <a:r>
              <a:rPr lang="en-AU" sz="1600"/>
              <a:t>Section 103(2) Application to correct land description in the Register to accord with plan </a:t>
            </a:r>
          </a:p>
          <a:p>
            <a:r>
              <a:rPr lang="en-AU" sz="1600"/>
              <a:t>Section 45 Creation of easement </a:t>
            </a:r>
          </a:p>
          <a:p>
            <a:r>
              <a:rPr lang="en-AU" sz="1600"/>
              <a:t>Section 72 Recording of easement </a:t>
            </a:r>
          </a:p>
          <a:p>
            <a:r>
              <a:rPr lang="en-AU" sz="1600"/>
              <a:t>Section 88(2) Acquisition of easement or right</a:t>
            </a:r>
          </a:p>
          <a:p>
            <a:r>
              <a:rPr lang="en-AU" sz="1600"/>
              <a:t>Request to waive survey for an adverse possession application</a:t>
            </a:r>
            <a:r>
              <a:rPr lang="en-AU" sz="1600">
                <a:solidFill>
                  <a:srgbClr val="FF0000"/>
                </a:solidFill>
              </a:rPr>
              <a:t>*</a:t>
            </a:r>
            <a:r>
              <a:rPr lang="en-AU" sz="1600"/>
              <a:t> </a:t>
            </a:r>
          </a:p>
          <a:p>
            <a:r>
              <a:rPr lang="en-AU" sz="1600"/>
              <a:t>Section 28 Register a Crown grant</a:t>
            </a:r>
            <a:r>
              <a:rPr lang="en-AU" sz="1600">
                <a:solidFill>
                  <a:srgbClr val="FF0000"/>
                </a:solidFill>
              </a:rPr>
              <a:t>*</a:t>
            </a:r>
          </a:p>
          <a:p>
            <a:r>
              <a:rPr lang="en-AU" sz="1600"/>
              <a:t>Section 28 Register a Crown lease</a:t>
            </a:r>
            <a:r>
              <a:rPr lang="en-AU" sz="1600">
                <a:solidFill>
                  <a:srgbClr val="FF0000"/>
                </a:solidFill>
              </a:rPr>
              <a:t>*                     </a:t>
            </a:r>
            <a:r>
              <a:rPr lang="en-AU" sz="1000">
                <a:solidFill>
                  <a:srgbClr val="FF0000"/>
                </a:solidFill>
              </a:rPr>
              <a:t>* Stand-alone lodging party transaction</a:t>
            </a:r>
          </a:p>
          <a:p>
            <a:endParaRPr lang="en-AU" sz="1600">
              <a:solidFill>
                <a:srgbClr val="FF0000"/>
              </a:solidFill>
            </a:endParaRPr>
          </a:p>
        </p:txBody>
      </p:sp>
    </p:spTree>
    <p:extLst>
      <p:ext uri="{BB962C8B-B14F-4D97-AF65-F5344CB8AC3E}">
        <p14:creationId xmlns:p14="http://schemas.microsoft.com/office/powerpoint/2010/main" val="32799878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25CD7-2AEB-47B2-8F6F-E808EED72D55}"/>
              </a:ext>
            </a:extLst>
          </p:cNvPr>
          <p:cNvSpPr>
            <a:spLocks noGrp="1"/>
          </p:cNvSpPr>
          <p:nvPr>
            <p:ph type="title"/>
          </p:nvPr>
        </p:nvSpPr>
        <p:spPr/>
        <p:txBody>
          <a:bodyPr/>
          <a:lstStyle/>
          <a:p>
            <a:r>
              <a:rPr lang="en-AU"/>
              <a:t>Release 4.9.5</a:t>
            </a:r>
            <a:br>
              <a:rPr lang="en-AU"/>
            </a:br>
            <a:r>
              <a:rPr lang="en-US" sz="2800"/>
              <a:t>Extend SPEAR ELN to support additional applications </a:t>
            </a:r>
            <a:endParaRPr lang="en-AU" sz="2800"/>
          </a:p>
        </p:txBody>
      </p:sp>
      <p:sp>
        <p:nvSpPr>
          <p:cNvPr id="3" name="Content Placeholder 2">
            <a:extLst>
              <a:ext uri="{FF2B5EF4-FFF2-40B4-BE49-F238E27FC236}">
                <a16:creationId xmlns:a16="http://schemas.microsoft.com/office/drawing/2014/main" id="{D677EFF3-FC57-4791-8E7D-0F20F012CA1C}"/>
              </a:ext>
            </a:extLst>
          </p:cNvPr>
          <p:cNvSpPr>
            <a:spLocks noGrp="1"/>
          </p:cNvSpPr>
          <p:nvPr>
            <p:ph idx="1"/>
          </p:nvPr>
        </p:nvSpPr>
        <p:spPr/>
        <p:txBody>
          <a:bodyPr/>
          <a:lstStyle/>
          <a:p>
            <a:r>
              <a:rPr lang="en-AU"/>
              <a:t>Enable electronic lodgment of Crown grant applications in SPEAR:  </a:t>
            </a:r>
            <a:br>
              <a:rPr lang="en-AU"/>
            </a:br>
            <a:r>
              <a:rPr lang="en-AU"/>
              <a:t>Crown Grant dealings will be specifically created and lodged by users from the Department of Treasury and Finance</a:t>
            </a:r>
          </a:p>
          <a:p>
            <a:endParaRPr lang="en-AU"/>
          </a:p>
          <a:p>
            <a:r>
              <a:rPr lang="en-AU"/>
              <a:t>Enable electronic </a:t>
            </a:r>
            <a:r>
              <a:rPr lang="en-AU" err="1"/>
              <a:t>lodgment</a:t>
            </a:r>
            <a:r>
              <a:rPr lang="en-AU"/>
              <a:t> of </a:t>
            </a:r>
            <a:r>
              <a:rPr lang="en-US"/>
              <a:t>Crown Lease applications in SPEAR by DELWP and other users associated with alpine regions</a:t>
            </a:r>
            <a:endParaRPr lang="en-AU"/>
          </a:p>
        </p:txBody>
      </p:sp>
    </p:spTree>
    <p:extLst>
      <p:ext uri="{BB962C8B-B14F-4D97-AF65-F5344CB8AC3E}">
        <p14:creationId xmlns:p14="http://schemas.microsoft.com/office/powerpoint/2010/main" val="17445436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A063-97C5-4CA7-BA43-9916D4EBCDE1}"/>
              </a:ext>
            </a:extLst>
          </p:cNvPr>
          <p:cNvSpPr>
            <a:spLocks noGrp="1"/>
          </p:cNvSpPr>
          <p:nvPr>
            <p:ph type="title"/>
          </p:nvPr>
        </p:nvSpPr>
        <p:spPr/>
        <p:txBody>
          <a:bodyPr/>
          <a:lstStyle/>
          <a:p>
            <a:r>
              <a:rPr lang="en-AU"/>
              <a:t>Release 4.9.5</a:t>
            </a:r>
            <a:br>
              <a:rPr lang="en-AU"/>
            </a:br>
            <a:r>
              <a:rPr lang="en-US" sz="2800"/>
              <a:t>Extend SPEAR ELN to support additional applications </a:t>
            </a:r>
            <a:endParaRPr lang="en-AU" sz="2800"/>
          </a:p>
        </p:txBody>
      </p:sp>
      <p:sp>
        <p:nvSpPr>
          <p:cNvPr id="3" name="Content Placeholder 2">
            <a:extLst>
              <a:ext uri="{FF2B5EF4-FFF2-40B4-BE49-F238E27FC236}">
                <a16:creationId xmlns:a16="http://schemas.microsoft.com/office/drawing/2014/main" id="{F9506810-4B81-41DD-8D3D-5CAD54B8771D}"/>
              </a:ext>
            </a:extLst>
          </p:cNvPr>
          <p:cNvSpPr>
            <a:spLocks noGrp="1"/>
          </p:cNvSpPr>
          <p:nvPr>
            <p:ph idx="1"/>
          </p:nvPr>
        </p:nvSpPr>
        <p:spPr/>
        <p:txBody>
          <a:bodyPr/>
          <a:lstStyle/>
          <a:p>
            <a:r>
              <a:rPr lang="en-US"/>
              <a:t>Allow surveyor to create an electronic lodgment form for Road Alignments – Local Government Act, similar to the existing process for lodging Boundary Plans</a:t>
            </a:r>
            <a:br>
              <a:rPr lang="en-AU"/>
            </a:br>
            <a:endParaRPr lang="en-AU"/>
          </a:p>
          <a:p>
            <a:r>
              <a:rPr lang="en-AU"/>
              <a:t>Allow TLA, LGA, OTH and OP applications to be displayed in the public search so that l</a:t>
            </a:r>
            <a:r>
              <a:rPr lang="en-US" err="1"/>
              <a:t>odging</a:t>
            </a:r>
            <a:r>
              <a:rPr lang="en-US"/>
              <a:t> parties can search and obtain the SPEAR reference number to requests for lodging party access</a:t>
            </a:r>
          </a:p>
        </p:txBody>
      </p:sp>
    </p:spTree>
    <p:extLst>
      <p:ext uri="{BB962C8B-B14F-4D97-AF65-F5344CB8AC3E}">
        <p14:creationId xmlns:p14="http://schemas.microsoft.com/office/powerpoint/2010/main" val="20888930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A063-97C5-4CA7-BA43-9916D4EBCDE1}"/>
              </a:ext>
            </a:extLst>
          </p:cNvPr>
          <p:cNvSpPr>
            <a:spLocks noGrp="1"/>
          </p:cNvSpPr>
          <p:nvPr>
            <p:ph type="title"/>
          </p:nvPr>
        </p:nvSpPr>
        <p:spPr/>
        <p:txBody>
          <a:bodyPr/>
          <a:lstStyle/>
          <a:p>
            <a:r>
              <a:rPr lang="en-AU"/>
              <a:t>Release 4.9.5</a:t>
            </a:r>
            <a:br>
              <a:rPr lang="en-AU"/>
            </a:br>
            <a:r>
              <a:rPr lang="en-US" sz="2800"/>
              <a:t>Extend SPEAR ELN to support additional applications </a:t>
            </a:r>
            <a:endParaRPr lang="en-AU" sz="2800"/>
          </a:p>
        </p:txBody>
      </p:sp>
      <p:sp>
        <p:nvSpPr>
          <p:cNvPr id="3" name="Content Placeholder 2">
            <a:extLst>
              <a:ext uri="{FF2B5EF4-FFF2-40B4-BE49-F238E27FC236}">
                <a16:creationId xmlns:a16="http://schemas.microsoft.com/office/drawing/2014/main" id="{F9506810-4B81-41DD-8D3D-5CAD54B8771D}"/>
              </a:ext>
            </a:extLst>
          </p:cNvPr>
          <p:cNvSpPr>
            <a:spLocks noGrp="1"/>
          </p:cNvSpPr>
          <p:nvPr>
            <p:ph idx="1"/>
          </p:nvPr>
        </p:nvSpPr>
        <p:spPr/>
        <p:txBody>
          <a:bodyPr/>
          <a:lstStyle/>
          <a:p>
            <a:r>
              <a:rPr lang="en-US" dirty="0"/>
              <a:t>Remove the requirement to nominate a title for an electronic lodgment if the lodging party controls it (</a:t>
            </a:r>
            <a:r>
              <a:rPr lang="en-US" dirty="0" err="1"/>
              <a:t>eCT</a:t>
            </a:r>
            <a:r>
              <a:rPr lang="en-US" dirty="0"/>
              <a:t> only)</a:t>
            </a:r>
            <a:br>
              <a:rPr lang="en-AU" dirty="0"/>
            </a:br>
            <a:endParaRPr lang="en-AU" dirty="0"/>
          </a:p>
          <a:p>
            <a:r>
              <a:rPr lang="en-AU" dirty="0"/>
              <a:t>Allow lodging party access requests to be made after an application is released for lodgment</a:t>
            </a:r>
            <a:endParaRPr lang="en-US" dirty="0"/>
          </a:p>
        </p:txBody>
      </p:sp>
    </p:spTree>
    <p:extLst>
      <p:ext uri="{BB962C8B-B14F-4D97-AF65-F5344CB8AC3E}">
        <p14:creationId xmlns:p14="http://schemas.microsoft.com/office/powerpoint/2010/main" val="7958459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AFC23-63CD-40EC-90E8-E09EF7073208}"/>
              </a:ext>
            </a:extLst>
          </p:cNvPr>
          <p:cNvSpPr>
            <a:spLocks noGrp="1"/>
          </p:cNvSpPr>
          <p:nvPr>
            <p:ph type="title"/>
          </p:nvPr>
        </p:nvSpPr>
        <p:spPr/>
        <p:txBody>
          <a:bodyPr/>
          <a:lstStyle/>
          <a:p>
            <a:r>
              <a:rPr lang="en-AU"/>
              <a:t>Release 5.0</a:t>
            </a:r>
          </a:p>
        </p:txBody>
      </p:sp>
      <p:sp>
        <p:nvSpPr>
          <p:cNvPr id="3" name="Content Placeholder 2">
            <a:extLst>
              <a:ext uri="{FF2B5EF4-FFF2-40B4-BE49-F238E27FC236}">
                <a16:creationId xmlns:a16="http://schemas.microsoft.com/office/drawing/2014/main" id="{4C8DF995-A300-4C2E-8233-DB6520487326}"/>
              </a:ext>
            </a:extLst>
          </p:cNvPr>
          <p:cNvSpPr>
            <a:spLocks noGrp="1"/>
          </p:cNvSpPr>
          <p:nvPr>
            <p:ph idx="1"/>
          </p:nvPr>
        </p:nvSpPr>
        <p:spPr/>
        <p:txBody>
          <a:bodyPr/>
          <a:lstStyle/>
          <a:p>
            <a:r>
              <a:rPr lang="en-AU"/>
              <a:t>Java replacement to support digital signing</a:t>
            </a:r>
            <a:br>
              <a:rPr lang="en-AU"/>
            </a:br>
            <a:br>
              <a:rPr lang="en-AU" sz="800"/>
            </a:br>
            <a:r>
              <a:rPr lang="en-AU" sz="2400"/>
              <a:t>To be discussed in more detail in the Service Desk Update</a:t>
            </a:r>
          </a:p>
          <a:p>
            <a:endParaRPr lang="en-AU" sz="800"/>
          </a:p>
          <a:p>
            <a:endParaRPr lang="en-AU" sz="800"/>
          </a:p>
          <a:p>
            <a:r>
              <a:rPr lang="en-AU"/>
              <a:t>Surveyors to purchase plan numbers through SPEAR</a:t>
            </a:r>
            <a:br>
              <a:rPr lang="en-AU"/>
            </a:br>
            <a:br>
              <a:rPr lang="en-AU" sz="800"/>
            </a:br>
            <a:r>
              <a:rPr lang="en-AU" sz="2400"/>
              <a:t>Allow surveyors to purchase plan numbers through SPEAR, indicate how many are required, online payment, and digital download of purchased numbers</a:t>
            </a:r>
          </a:p>
        </p:txBody>
      </p:sp>
    </p:spTree>
    <p:extLst>
      <p:ext uri="{BB962C8B-B14F-4D97-AF65-F5344CB8AC3E}">
        <p14:creationId xmlns:p14="http://schemas.microsoft.com/office/powerpoint/2010/main" val="24730770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AFC23-63CD-40EC-90E8-E09EF7073208}"/>
              </a:ext>
            </a:extLst>
          </p:cNvPr>
          <p:cNvSpPr>
            <a:spLocks noGrp="1"/>
          </p:cNvSpPr>
          <p:nvPr>
            <p:ph type="title"/>
          </p:nvPr>
        </p:nvSpPr>
        <p:spPr/>
        <p:txBody>
          <a:bodyPr/>
          <a:lstStyle/>
          <a:p>
            <a:r>
              <a:rPr lang="en-AU"/>
              <a:t>Release 5.0</a:t>
            </a:r>
          </a:p>
        </p:txBody>
      </p:sp>
      <p:sp>
        <p:nvSpPr>
          <p:cNvPr id="3" name="Content Placeholder 2">
            <a:extLst>
              <a:ext uri="{FF2B5EF4-FFF2-40B4-BE49-F238E27FC236}">
                <a16:creationId xmlns:a16="http://schemas.microsoft.com/office/drawing/2014/main" id="{4C8DF995-A300-4C2E-8233-DB6520487326}"/>
              </a:ext>
            </a:extLst>
          </p:cNvPr>
          <p:cNvSpPr>
            <a:spLocks noGrp="1"/>
          </p:cNvSpPr>
          <p:nvPr>
            <p:ph idx="1"/>
          </p:nvPr>
        </p:nvSpPr>
        <p:spPr/>
        <p:txBody>
          <a:bodyPr/>
          <a:lstStyle/>
          <a:p>
            <a:r>
              <a:rPr lang="en-AU"/>
              <a:t>Improve document upload process to cater for multiple uploads </a:t>
            </a:r>
          </a:p>
          <a:p>
            <a:pPr marL="0" indent="0">
              <a:buNone/>
            </a:pPr>
            <a:endParaRPr lang="en-AU" sz="800"/>
          </a:p>
          <a:p>
            <a:r>
              <a:rPr lang="en-AU"/>
              <a:t>Allow JPEG files to be uploaded</a:t>
            </a:r>
            <a:br>
              <a:rPr lang="en-AU"/>
            </a:br>
            <a:r>
              <a:rPr lang="en-AU" sz="800"/>
              <a:t> </a:t>
            </a:r>
            <a:br>
              <a:rPr lang="en-AU"/>
            </a:br>
            <a:r>
              <a:rPr lang="en-AU" sz="2400"/>
              <a:t>This change will improve efficiency and user experience when attaching multiple documents, such as copies of title or site photos.  Part of this change proposes to allow additional file types such as JPG to be uploaded to SPEAR</a:t>
            </a:r>
          </a:p>
        </p:txBody>
      </p:sp>
    </p:spTree>
    <p:extLst>
      <p:ext uri="{BB962C8B-B14F-4D97-AF65-F5344CB8AC3E}">
        <p14:creationId xmlns:p14="http://schemas.microsoft.com/office/powerpoint/2010/main" val="13078843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AFC23-63CD-40EC-90E8-E09EF7073208}"/>
              </a:ext>
            </a:extLst>
          </p:cNvPr>
          <p:cNvSpPr>
            <a:spLocks noGrp="1"/>
          </p:cNvSpPr>
          <p:nvPr>
            <p:ph type="title"/>
          </p:nvPr>
        </p:nvSpPr>
        <p:spPr/>
        <p:txBody>
          <a:bodyPr/>
          <a:lstStyle/>
          <a:p>
            <a:r>
              <a:rPr lang="en-AU"/>
              <a:t>Release 5.0</a:t>
            </a:r>
          </a:p>
        </p:txBody>
      </p:sp>
      <p:sp>
        <p:nvSpPr>
          <p:cNvPr id="3" name="Content Placeholder 2">
            <a:extLst>
              <a:ext uri="{FF2B5EF4-FFF2-40B4-BE49-F238E27FC236}">
                <a16:creationId xmlns:a16="http://schemas.microsoft.com/office/drawing/2014/main" id="{4C8DF995-A300-4C2E-8233-DB6520487326}"/>
              </a:ext>
            </a:extLst>
          </p:cNvPr>
          <p:cNvSpPr>
            <a:spLocks noGrp="1"/>
          </p:cNvSpPr>
          <p:nvPr>
            <p:ph idx="1"/>
          </p:nvPr>
        </p:nvSpPr>
        <p:spPr/>
        <p:txBody>
          <a:bodyPr/>
          <a:lstStyle/>
          <a:p>
            <a:r>
              <a:rPr lang="en-AU"/>
              <a:t>Improve the way SPEAR handles address entry</a:t>
            </a:r>
          </a:p>
          <a:p>
            <a:endParaRPr lang="en-AU" sz="800"/>
          </a:p>
          <a:p>
            <a:endParaRPr lang="en-AU" sz="800"/>
          </a:p>
          <a:p>
            <a:r>
              <a:rPr lang="en-AU"/>
              <a:t>Improve document grouping</a:t>
            </a:r>
            <a:br>
              <a:rPr lang="en-AU"/>
            </a:br>
            <a:br>
              <a:rPr lang="en-AU" sz="800"/>
            </a:br>
            <a:r>
              <a:rPr lang="en-AU"/>
              <a:t>D</a:t>
            </a:r>
            <a:r>
              <a:rPr lang="en-AU" sz="2400"/>
              <a:t>isplay related documents (e.g. a superseded planning permit and an amended planning permit) as a single line-item on the Details screen. Once clicking on the single item, SPEAR should display the current document and any superseded versions</a:t>
            </a:r>
            <a:endParaRPr lang="en-AU"/>
          </a:p>
        </p:txBody>
      </p:sp>
    </p:spTree>
    <p:extLst>
      <p:ext uri="{BB962C8B-B14F-4D97-AF65-F5344CB8AC3E}">
        <p14:creationId xmlns:p14="http://schemas.microsoft.com/office/powerpoint/2010/main" val="25542262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8BD21-1BF9-4BD2-A582-C26D234D78F3}"/>
              </a:ext>
            </a:extLst>
          </p:cNvPr>
          <p:cNvSpPr>
            <a:spLocks noGrp="1"/>
          </p:cNvSpPr>
          <p:nvPr>
            <p:ph type="title"/>
          </p:nvPr>
        </p:nvSpPr>
        <p:spPr/>
        <p:txBody>
          <a:bodyPr/>
          <a:lstStyle/>
          <a:p>
            <a:r>
              <a:rPr lang="en-AU"/>
              <a:t>Release 5.0</a:t>
            </a:r>
          </a:p>
        </p:txBody>
      </p:sp>
      <p:sp>
        <p:nvSpPr>
          <p:cNvPr id="3" name="Content Placeholder 2">
            <a:extLst>
              <a:ext uri="{FF2B5EF4-FFF2-40B4-BE49-F238E27FC236}">
                <a16:creationId xmlns:a16="http://schemas.microsoft.com/office/drawing/2014/main" id="{1A6F8F1B-9445-4765-998A-98F831E7A2D1}"/>
              </a:ext>
            </a:extLst>
          </p:cNvPr>
          <p:cNvSpPr>
            <a:spLocks noGrp="1"/>
          </p:cNvSpPr>
          <p:nvPr>
            <p:ph idx="1"/>
          </p:nvPr>
        </p:nvSpPr>
        <p:spPr/>
        <p:txBody>
          <a:bodyPr/>
          <a:lstStyle/>
          <a:p>
            <a:r>
              <a:rPr lang="en-AU"/>
              <a:t>Improvement to the guest invitation process</a:t>
            </a:r>
            <a:br>
              <a:rPr lang="en-AU"/>
            </a:br>
            <a:br>
              <a:rPr lang="en-AU" sz="800"/>
            </a:br>
            <a:r>
              <a:rPr lang="en-AU" sz="2400"/>
              <a:t>Allow the Applicant Contact to cc themselves when inviting guests into an application. This will copy the request, together with any optional text to the Applicant Contact for their records</a:t>
            </a:r>
          </a:p>
        </p:txBody>
      </p:sp>
    </p:spTree>
    <p:extLst>
      <p:ext uri="{BB962C8B-B14F-4D97-AF65-F5344CB8AC3E}">
        <p14:creationId xmlns:p14="http://schemas.microsoft.com/office/powerpoint/2010/main" val="36820630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8BD21-1BF9-4BD2-A582-C26D234D78F3}"/>
              </a:ext>
            </a:extLst>
          </p:cNvPr>
          <p:cNvSpPr>
            <a:spLocks noGrp="1"/>
          </p:cNvSpPr>
          <p:nvPr>
            <p:ph type="title"/>
          </p:nvPr>
        </p:nvSpPr>
        <p:spPr/>
        <p:txBody>
          <a:bodyPr/>
          <a:lstStyle/>
          <a:p>
            <a:r>
              <a:rPr lang="en-AU" dirty="0"/>
              <a:t>Release 5.0</a:t>
            </a:r>
          </a:p>
        </p:txBody>
      </p:sp>
      <p:sp>
        <p:nvSpPr>
          <p:cNvPr id="3" name="Content Placeholder 2">
            <a:extLst>
              <a:ext uri="{FF2B5EF4-FFF2-40B4-BE49-F238E27FC236}">
                <a16:creationId xmlns:a16="http://schemas.microsoft.com/office/drawing/2014/main" id="{1A6F8F1B-9445-4765-998A-98F831E7A2D1}"/>
              </a:ext>
            </a:extLst>
          </p:cNvPr>
          <p:cNvSpPr>
            <a:spLocks noGrp="1"/>
          </p:cNvSpPr>
          <p:nvPr>
            <p:ph idx="1"/>
          </p:nvPr>
        </p:nvSpPr>
        <p:spPr/>
        <p:txBody>
          <a:bodyPr/>
          <a:lstStyle/>
          <a:p>
            <a:r>
              <a:rPr lang="en-AU"/>
              <a:t>Improve payment error code message</a:t>
            </a:r>
            <a:br>
              <a:rPr lang="en-AU"/>
            </a:br>
            <a:br>
              <a:rPr lang="en-AU" sz="800"/>
            </a:br>
            <a:r>
              <a:rPr lang="en-AU" sz="2400"/>
              <a:t>Display the correct contact instructions depending on the category of error, resulting in a better customer experience when things go wrong</a:t>
            </a:r>
          </a:p>
        </p:txBody>
      </p:sp>
    </p:spTree>
    <p:extLst>
      <p:ext uri="{BB962C8B-B14F-4D97-AF65-F5344CB8AC3E}">
        <p14:creationId xmlns:p14="http://schemas.microsoft.com/office/powerpoint/2010/main" val="37747465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8BD21-1BF9-4BD2-A582-C26D234D78F3}"/>
              </a:ext>
            </a:extLst>
          </p:cNvPr>
          <p:cNvSpPr>
            <a:spLocks noGrp="1"/>
          </p:cNvSpPr>
          <p:nvPr>
            <p:ph type="title"/>
          </p:nvPr>
        </p:nvSpPr>
        <p:spPr/>
        <p:txBody>
          <a:bodyPr/>
          <a:lstStyle/>
          <a:p>
            <a:r>
              <a:rPr lang="en-AU"/>
              <a:t>Release 5.0</a:t>
            </a:r>
          </a:p>
        </p:txBody>
      </p:sp>
      <p:sp>
        <p:nvSpPr>
          <p:cNvPr id="3" name="Content Placeholder 2">
            <a:extLst>
              <a:ext uri="{FF2B5EF4-FFF2-40B4-BE49-F238E27FC236}">
                <a16:creationId xmlns:a16="http://schemas.microsoft.com/office/drawing/2014/main" id="{1A6F8F1B-9445-4765-998A-98F831E7A2D1}"/>
              </a:ext>
            </a:extLst>
          </p:cNvPr>
          <p:cNvSpPr>
            <a:spLocks noGrp="1"/>
          </p:cNvSpPr>
          <p:nvPr>
            <p:ph idx="1"/>
          </p:nvPr>
        </p:nvSpPr>
        <p:spPr/>
        <p:txBody>
          <a:bodyPr/>
          <a:lstStyle/>
          <a:p>
            <a:r>
              <a:rPr lang="en-AU"/>
              <a:t>Provide the ability for VicRoads to submit SP plans in SPEAR</a:t>
            </a:r>
            <a:br>
              <a:rPr lang="en-AU"/>
            </a:br>
            <a:br>
              <a:rPr lang="en-AU" sz="800"/>
            </a:br>
            <a:r>
              <a:rPr lang="en-AU" sz="2400"/>
              <a:t>Allow for VicRoads SP (Survey Plan) applications under the Road Management Act to be created and submitted in SPEAR </a:t>
            </a:r>
          </a:p>
        </p:txBody>
      </p:sp>
    </p:spTree>
    <p:extLst>
      <p:ext uri="{BB962C8B-B14F-4D97-AF65-F5344CB8AC3E}">
        <p14:creationId xmlns:p14="http://schemas.microsoft.com/office/powerpoint/2010/main" val="27355110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F10C8-D98D-4E01-8C8F-C94FCBDAE4B0}"/>
              </a:ext>
            </a:extLst>
          </p:cNvPr>
          <p:cNvSpPr>
            <a:spLocks noGrp="1"/>
          </p:cNvSpPr>
          <p:nvPr>
            <p:ph type="title"/>
          </p:nvPr>
        </p:nvSpPr>
        <p:spPr/>
        <p:txBody>
          <a:bodyPr/>
          <a:lstStyle/>
          <a:p>
            <a:r>
              <a:rPr lang="en-AU" sz="3500" dirty="0"/>
              <a:t>Future Releases:  2020 and beyond</a:t>
            </a:r>
          </a:p>
        </p:txBody>
      </p:sp>
      <p:sp>
        <p:nvSpPr>
          <p:cNvPr id="3" name="Content Placeholder 2">
            <a:extLst>
              <a:ext uri="{FF2B5EF4-FFF2-40B4-BE49-F238E27FC236}">
                <a16:creationId xmlns:a16="http://schemas.microsoft.com/office/drawing/2014/main" id="{4B467D07-18FF-4193-BC9D-D43BC2F190E5}"/>
              </a:ext>
            </a:extLst>
          </p:cNvPr>
          <p:cNvSpPr>
            <a:spLocks noGrp="1"/>
          </p:cNvSpPr>
          <p:nvPr>
            <p:ph idx="1"/>
          </p:nvPr>
        </p:nvSpPr>
        <p:spPr/>
        <p:txBody>
          <a:bodyPr/>
          <a:lstStyle/>
          <a:p>
            <a:r>
              <a:rPr lang="en-AU"/>
              <a:t>Add an address book to pre-populate client details and email addresses</a:t>
            </a:r>
          </a:p>
          <a:p>
            <a:endParaRPr lang="en-AU" sz="800"/>
          </a:p>
          <a:p>
            <a:r>
              <a:rPr lang="en-AU"/>
              <a:t>Introduce a re-certification process for Plans of Crown Allotment (OPs)</a:t>
            </a:r>
          </a:p>
          <a:p>
            <a:endParaRPr lang="en-AU" sz="800"/>
          </a:p>
          <a:p>
            <a:r>
              <a:rPr lang="en-AU"/>
              <a:t>Develop a work flow for handling plans that span two or more municipalities</a:t>
            </a:r>
          </a:p>
          <a:p>
            <a:endParaRPr lang="en-AU" sz="800"/>
          </a:p>
          <a:p>
            <a:r>
              <a:rPr lang="en-AU"/>
              <a:t>Check surveyor’s registration status when signing in SPEAR</a:t>
            </a:r>
          </a:p>
          <a:p>
            <a:pPr marL="0" indent="0">
              <a:buNone/>
            </a:pPr>
            <a:endParaRPr lang="en-AU"/>
          </a:p>
        </p:txBody>
      </p:sp>
    </p:spTree>
    <p:extLst>
      <p:ext uri="{BB962C8B-B14F-4D97-AF65-F5344CB8AC3E}">
        <p14:creationId xmlns:p14="http://schemas.microsoft.com/office/powerpoint/2010/main" val="3090813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a:t>100% Digital Lodgment</a:t>
            </a:r>
          </a:p>
        </p:txBody>
      </p:sp>
      <p:sp>
        <p:nvSpPr>
          <p:cNvPr id="3" name="Content Placeholder 2"/>
          <p:cNvSpPr>
            <a:spLocks noGrp="1"/>
          </p:cNvSpPr>
          <p:nvPr>
            <p:ph idx="1"/>
          </p:nvPr>
        </p:nvSpPr>
        <p:spPr/>
        <p:txBody>
          <a:bodyPr/>
          <a:lstStyle/>
          <a:p>
            <a:pPr marL="0" indent="0">
              <a:buNone/>
            </a:pPr>
            <a:r>
              <a:rPr lang="en-AU" sz="2400"/>
              <a:t>Road Alignments</a:t>
            </a:r>
          </a:p>
          <a:p>
            <a:r>
              <a:rPr lang="en-AU" sz="2400"/>
              <a:t>Lodged by surveyors</a:t>
            </a:r>
          </a:p>
          <a:p>
            <a:r>
              <a:rPr lang="en-AU" sz="2400"/>
              <a:t>SPEAR ELN registration not required</a:t>
            </a:r>
          </a:p>
          <a:p>
            <a:pPr marL="0" indent="0">
              <a:buNone/>
            </a:pPr>
            <a:endParaRPr lang="en-AU" sz="2000"/>
          </a:p>
          <a:p>
            <a:pPr marL="0" indent="0">
              <a:buNone/>
            </a:pPr>
            <a:endParaRPr lang="en-AU" sz="1600">
              <a:solidFill>
                <a:srgbClr val="FF0000"/>
              </a:solidFill>
            </a:endParaRPr>
          </a:p>
        </p:txBody>
      </p:sp>
    </p:spTree>
    <p:extLst>
      <p:ext uri="{BB962C8B-B14F-4D97-AF65-F5344CB8AC3E}">
        <p14:creationId xmlns:p14="http://schemas.microsoft.com/office/powerpoint/2010/main" val="9060120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4B843-4855-49EF-971C-23FD8C34A260}"/>
              </a:ext>
            </a:extLst>
          </p:cNvPr>
          <p:cNvSpPr>
            <a:spLocks noGrp="1"/>
          </p:cNvSpPr>
          <p:nvPr>
            <p:ph type="title"/>
          </p:nvPr>
        </p:nvSpPr>
        <p:spPr/>
        <p:txBody>
          <a:bodyPr/>
          <a:lstStyle/>
          <a:p>
            <a:r>
              <a:rPr lang="en-AU" sz="3500" dirty="0"/>
              <a:t>Future Releases:  2020 and beyond</a:t>
            </a:r>
          </a:p>
        </p:txBody>
      </p:sp>
      <p:sp>
        <p:nvSpPr>
          <p:cNvPr id="3" name="Content Placeholder 2">
            <a:extLst>
              <a:ext uri="{FF2B5EF4-FFF2-40B4-BE49-F238E27FC236}">
                <a16:creationId xmlns:a16="http://schemas.microsoft.com/office/drawing/2014/main" id="{3955E999-CAA0-4BEA-A64B-8D6759E3DD0F}"/>
              </a:ext>
            </a:extLst>
          </p:cNvPr>
          <p:cNvSpPr>
            <a:spLocks noGrp="1"/>
          </p:cNvSpPr>
          <p:nvPr>
            <p:ph idx="1"/>
          </p:nvPr>
        </p:nvSpPr>
        <p:spPr/>
        <p:txBody>
          <a:bodyPr/>
          <a:lstStyle/>
          <a:p>
            <a:r>
              <a:rPr lang="en-AU" dirty="0"/>
              <a:t>Allow referral authorities to compile their responses from a list of standard response options which they maintain</a:t>
            </a:r>
          </a:p>
          <a:p>
            <a:endParaRPr lang="en-AU" sz="800" dirty="0"/>
          </a:p>
          <a:p>
            <a:r>
              <a:rPr lang="en-AU" dirty="0"/>
              <a:t>Remove the requirement for surveyors to re-sign a document after rotating it</a:t>
            </a:r>
          </a:p>
          <a:p>
            <a:endParaRPr lang="en-AU" sz="800" dirty="0"/>
          </a:p>
          <a:p>
            <a:r>
              <a:rPr lang="en-AU" dirty="0"/>
              <a:t>ePlan to support additional dealing types including, SGV, TLA and LGA dealing types</a:t>
            </a:r>
          </a:p>
          <a:p>
            <a:pPr marL="0" indent="0">
              <a:buNone/>
            </a:pPr>
            <a:endParaRPr lang="en-AU" dirty="0"/>
          </a:p>
          <a:p>
            <a:endParaRPr lang="en-AU" dirty="0"/>
          </a:p>
          <a:p>
            <a:endParaRPr lang="en-AU" dirty="0"/>
          </a:p>
        </p:txBody>
      </p:sp>
    </p:spTree>
    <p:extLst>
      <p:ext uri="{BB962C8B-B14F-4D97-AF65-F5344CB8AC3E}">
        <p14:creationId xmlns:p14="http://schemas.microsoft.com/office/powerpoint/2010/main" val="19911490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2F71E-809A-459D-897B-0F1F9765064A}"/>
              </a:ext>
            </a:extLst>
          </p:cNvPr>
          <p:cNvSpPr>
            <a:spLocks noGrp="1"/>
          </p:cNvSpPr>
          <p:nvPr>
            <p:ph type="title"/>
          </p:nvPr>
        </p:nvSpPr>
        <p:spPr/>
        <p:txBody>
          <a:bodyPr/>
          <a:lstStyle/>
          <a:p>
            <a:r>
              <a:rPr lang="en-AU" dirty="0"/>
              <a:t>SPEAR Modernisation Project</a:t>
            </a:r>
          </a:p>
        </p:txBody>
      </p:sp>
      <p:sp>
        <p:nvSpPr>
          <p:cNvPr id="3" name="Content Placeholder 2">
            <a:extLst>
              <a:ext uri="{FF2B5EF4-FFF2-40B4-BE49-F238E27FC236}">
                <a16:creationId xmlns:a16="http://schemas.microsoft.com/office/drawing/2014/main" id="{1E335BB6-C50D-4162-B116-253BDE62D345}"/>
              </a:ext>
            </a:extLst>
          </p:cNvPr>
          <p:cNvSpPr>
            <a:spLocks noGrp="1"/>
          </p:cNvSpPr>
          <p:nvPr>
            <p:ph idx="1"/>
          </p:nvPr>
        </p:nvSpPr>
        <p:spPr/>
        <p:txBody>
          <a:bodyPr/>
          <a:lstStyle/>
          <a:p>
            <a:pPr marL="0" indent="0">
              <a:buNone/>
            </a:pPr>
            <a:r>
              <a:rPr lang="en-AU"/>
              <a:t>SPEAR is undergoing a modernisation refresh by upgrading its technologies and framework</a:t>
            </a:r>
          </a:p>
          <a:p>
            <a:pPr marL="0" indent="0">
              <a:buNone/>
            </a:pPr>
            <a:endParaRPr lang="en-AU"/>
          </a:p>
          <a:p>
            <a:pPr marL="0" indent="0">
              <a:buNone/>
            </a:pPr>
            <a:r>
              <a:rPr lang="en-AU"/>
              <a:t>This project has just commenced, with completion expected in June 2020</a:t>
            </a:r>
          </a:p>
          <a:p>
            <a:pPr marL="0" indent="0">
              <a:buNone/>
            </a:pPr>
            <a:endParaRPr lang="en-AU"/>
          </a:p>
          <a:p>
            <a:pPr marL="0" indent="0">
              <a:buNone/>
            </a:pPr>
            <a:r>
              <a:rPr lang="en-AU"/>
              <a:t>Current SPEAR functionality will not change and ESU are being provided weekly updates through the life of the project</a:t>
            </a:r>
          </a:p>
          <a:p>
            <a:pPr marL="0" indent="0">
              <a:buNone/>
            </a:pPr>
            <a:endParaRPr lang="en-AU"/>
          </a:p>
        </p:txBody>
      </p:sp>
    </p:spTree>
    <p:extLst>
      <p:ext uri="{BB962C8B-B14F-4D97-AF65-F5344CB8AC3E}">
        <p14:creationId xmlns:p14="http://schemas.microsoft.com/office/powerpoint/2010/main" val="34268332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Morning Tea</a:t>
            </a:r>
          </a:p>
        </p:txBody>
      </p:sp>
      <p:sp>
        <p:nvSpPr>
          <p:cNvPr id="3" name="Subtitle 2"/>
          <p:cNvSpPr>
            <a:spLocks noGrp="1"/>
          </p:cNvSpPr>
          <p:nvPr>
            <p:ph type="subTitle" idx="1"/>
          </p:nvPr>
        </p:nvSpPr>
        <p:spPr/>
        <p:txBody>
          <a:bodyPr/>
          <a:lstStyle/>
          <a:p>
            <a:endParaRPr lang="en-AU"/>
          </a:p>
        </p:txBody>
      </p:sp>
    </p:spTree>
    <p:extLst>
      <p:ext uri="{BB962C8B-B14F-4D97-AF65-F5344CB8AC3E}">
        <p14:creationId xmlns:p14="http://schemas.microsoft.com/office/powerpoint/2010/main" val="19765426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223792" y="1"/>
            <a:ext cx="5976664" cy="1511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r" defTabSz="914400" rtl="0" eaLnBrk="1" latinLnBrk="0" hangingPunct="1">
              <a:lnSpc>
                <a:spcPts val="3200"/>
              </a:lnSpc>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ts val="32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j-ea"/>
                <a:cs typeface="Arial"/>
              </a:rPr>
              <a:t>Update from GNV</a:t>
            </a:r>
            <a:endParaRPr kumimoji="0" lang="en-AU"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Subtitle 2"/>
          <p:cNvSpPr txBox="1">
            <a:spLocks/>
          </p:cNvSpPr>
          <p:nvPr/>
        </p:nvSpPr>
        <p:spPr>
          <a:xfrm>
            <a:off x="1991544" y="5346000"/>
            <a:ext cx="3312368" cy="1512000"/>
          </a:xfrm>
          <a:prstGeom prst="rect">
            <a:avLst/>
          </a:prstGeom>
        </p:spPr>
        <p:txBody>
          <a:bodyPr anchor="ctr" anchorCtr="0">
            <a:normAutofit/>
          </a:bodyPr>
          <a:lstStyle>
            <a:lvl1pPr marL="0" indent="0" algn="l" defTabSz="914400" rtl="0" eaLnBrk="1" latinLnBrk="0" hangingPunct="1">
              <a:lnSpc>
                <a:spcPts val="2000"/>
              </a:lnSpc>
              <a:spcBef>
                <a:spcPct val="200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fontAlgn="auto">
              <a:spcAft>
                <a:spcPts val="0"/>
              </a:spcAft>
            </a:pPr>
            <a:r>
              <a:rPr lang="en-US">
                <a:solidFill>
                  <a:prstClr val="white"/>
                </a:solidFill>
                <a:latin typeface="Arial"/>
                <a:cs typeface="Arial"/>
              </a:rPr>
              <a:t>SPEAR UGM 2019</a:t>
            </a:r>
            <a:endParaRPr lang="en-AU">
              <a:solidFill>
                <a:prstClr val="white"/>
              </a:solidFill>
            </a:endParaRPr>
          </a:p>
        </p:txBody>
      </p:sp>
    </p:spTree>
    <p:extLst>
      <p:ext uri="{BB962C8B-B14F-4D97-AF65-F5344CB8AC3E}">
        <p14:creationId xmlns:p14="http://schemas.microsoft.com/office/powerpoint/2010/main" val="28319716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130674" y="1535783"/>
            <a:ext cx="2620772" cy="3697685"/>
          </a:xfrm>
        </p:spPr>
        <p:txBody>
          <a:bodyPr vert="horz" lIns="68580" tIns="34290" rIns="68580" bIns="34290" rtlCol="0" anchor="ctr" anchorCtr="0">
            <a:normAutofit/>
          </a:bodyPr>
          <a:lstStyle/>
          <a:p>
            <a:pPr>
              <a:lnSpc>
                <a:spcPct val="90000"/>
              </a:lnSpc>
            </a:pPr>
            <a:r>
              <a:rPr lang="en-US" sz="3300" dirty="0">
                <a:solidFill>
                  <a:schemeClr val="accent1"/>
                </a:solidFill>
                <a:latin typeface="+mj-lt"/>
                <a:cs typeface="+mj-cs"/>
              </a:rPr>
              <a:t>AGENDA</a:t>
            </a:r>
          </a:p>
        </p:txBody>
      </p:sp>
      <p:sp>
        <p:nvSpPr>
          <p:cNvPr id="23" name="Content Placeholder 2"/>
          <p:cNvSpPr txBox="1">
            <a:spLocks/>
          </p:cNvSpPr>
          <p:nvPr/>
        </p:nvSpPr>
        <p:spPr>
          <a:xfrm>
            <a:off x="3993776" y="1008529"/>
            <a:ext cx="7524456" cy="5584775"/>
          </a:xfrm>
          <a:prstGeom prst="rect">
            <a:avLst/>
          </a:prstGeom>
        </p:spPr>
        <p:txBody>
          <a:bodyPr vert="horz" lIns="68580" tIns="34290" rIns="68580" bIns="34290" rtlCol="0" anchor="ctr">
            <a:norm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indent="-171450" fontAlgn="auto">
              <a:lnSpc>
                <a:spcPct val="90000"/>
              </a:lnSpc>
              <a:spcAft>
                <a:spcPts val="0"/>
              </a:spcAft>
            </a:pPr>
            <a:r>
              <a:rPr lang="en-US" sz="1500" b="1">
                <a:solidFill>
                  <a:srgbClr val="393838"/>
                </a:solidFill>
                <a:latin typeface="Arial"/>
              </a:rPr>
              <a:t>Subdivision audits</a:t>
            </a:r>
          </a:p>
          <a:p>
            <a:pPr lvl="1" indent="-171450" fontAlgn="auto">
              <a:lnSpc>
                <a:spcPct val="90000"/>
              </a:lnSpc>
              <a:spcAft>
                <a:spcPts val="0"/>
              </a:spcAft>
              <a:buFont typeface="Arial" panose="020B0604020202020204" pitchFamily="34" charset="0"/>
              <a:buChar char="•"/>
            </a:pPr>
            <a:r>
              <a:rPr lang="en-US" sz="1500">
                <a:solidFill>
                  <a:srgbClr val="393838"/>
                </a:solidFill>
                <a:latin typeface="Arial"/>
              </a:rPr>
              <a:t>Statistics</a:t>
            </a:r>
          </a:p>
          <a:p>
            <a:pPr lvl="1" indent="-171450" fontAlgn="auto">
              <a:lnSpc>
                <a:spcPct val="90000"/>
              </a:lnSpc>
              <a:spcAft>
                <a:spcPts val="0"/>
              </a:spcAft>
              <a:buFont typeface="Arial" panose="020B0604020202020204" pitchFamily="34" charset="0"/>
              <a:buChar char="•"/>
            </a:pPr>
            <a:r>
              <a:rPr lang="en-US" sz="1500">
                <a:solidFill>
                  <a:srgbClr val="393838"/>
                </a:solidFill>
                <a:latin typeface="Arial"/>
              </a:rPr>
              <a:t>New resource</a:t>
            </a:r>
          </a:p>
          <a:p>
            <a:pPr marL="342900" lvl="1" indent="-171450" fontAlgn="auto">
              <a:lnSpc>
                <a:spcPct val="90000"/>
              </a:lnSpc>
              <a:spcAft>
                <a:spcPts val="0"/>
              </a:spcAft>
              <a:buFont typeface="Arial" panose="020B0604020202020204" pitchFamily="34" charset="0"/>
              <a:buChar char="•"/>
            </a:pPr>
            <a:endParaRPr lang="en-US" sz="1500">
              <a:solidFill>
                <a:srgbClr val="393838"/>
              </a:solidFill>
              <a:latin typeface="Arial"/>
            </a:endParaRPr>
          </a:p>
          <a:p>
            <a:pPr indent="-171450" fontAlgn="auto">
              <a:lnSpc>
                <a:spcPct val="90000"/>
              </a:lnSpc>
              <a:spcAft>
                <a:spcPts val="0"/>
              </a:spcAft>
            </a:pPr>
            <a:r>
              <a:rPr lang="en-US" sz="1500" b="1">
                <a:solidFill>
                  <a:srgbClr val="393838"/>
                </a:solidFill>
                <a:latin typeface="Arial"/>
              </a:rPr>
              <a:t>How to comply with the Naming rules for places in Victoria</a:t>
            </a:r>
          </a:p>
          <a:p>
            <a:pPr lvl="1" indent="-171450" fontAlgn="auto">
              <a:lnSpc>
                <a:spcPct val="90000"/>
              </a:lnSpc>
              <a:spcAft>
                <a:spcPts val="0"/>
              </a:spcAft>
              <a:buFont typeface="Arial" panose="020B0604020202020204" pitchFamily="34" charset="0"/>
              <a:buChar char="•"/>
            </a:pPr>
            <a:r>
              <a:rPr lang="en-US" sz="1500">
                <a:solidFill>
                  <a:srgbClr val="393838"/>
                </a:solidFill>
                <a:latin typeface="Arial"/>
              </a:rPr>
              <a:t>Linking the name to the place</a:t>
            </a:r>
          </a:p>
          <a:p>
            <a:pPr lvl="1" indent="-171450" fontAlgn="auto">
              <a:lnSpc>
                <a:spcPct val="90000"/>
              </a:lnSpc>
              <a:spcAft>
                <a:spcPts val="0"/>
              </a:spcAft>
              <a:buFont typeface="Arial" panose="020B0604020202020204" pitchFamily="34" charset="0"/>
              <a:buChar char="•"/>
            </a:pPr>
            <a:r>
              <a:rPr lang="en-US" sz="1500">
                <a:solidFill>
                  <a:srgbClr val="393838"/>
                </a:solidFill>
                <a:latin typeface="Arial"/>
              </a:rPr>
              <a:t>Statutory requirements</a:t>
            </a:r>
          </a:p>
          <a:p>
            <a:pPr lvl="1" indent="-171450" fontAlgn="auto">
              <a:lnSpc>
                <a:spcPct val="90000"/>
              </a:lnSpc>
              <a:spcAft>
                <a:spcPts val="0"/>
              </a:spcAft>
              <a:buFont typeface="Arial" panose="020B0604020202020204" pitchFamily="34" charset="0"/>
              <a:buChar char="•"/>
            </a:pPr>
            <a:r>
              <a:rPr lang="en-US" sz="1500">
                <a:solidFill>
                  <a:srgbClr val="393838"/>
                </a:solidFill>
                <a:latin typeface="Arial"/>
              </a:rPr>
              <a:t>Living or deceased?</a:t>
            </a:r>
          </a:p>
          <a:p>
            <a:pPr marL="342900" lvl="1" indent="-171450" fontAlgn="auto">
              <a:lnSpc>
                <a:spcPct val="90000"/>
              </a:lnSpc>
              <a:spcAft>
                <a:spcPts val="0"/>
              </a:spcAft>
              <a:buFont typeface="Arial" panose="020B0604020202020204" pitchFamily="34" charset="0"/>
              <a:buChar char="•"/>
            </a:pPr>
            <a:endParaRPr lang="en-US" sz="1500">
              <a:solidFill>
                <a:srgbClr val="393838"/>
              </a:solidFill>
              <a:latin typeface="Arial"/>
            </a:endParaRPr>
          </a:p>
          <a:p>
            <a:pPr indent="-171450" fontAlgn="auto">
              <a:lnSpc>
                <a:spcPct val="90000"/>
              </a:lnSpc>
              <a:spcAft>
                <a:spcPts val="0"/>
              </a:spcAft>
            </a:pPr>
            <a:r>
              <a:rPr lang="en-US" sz="1500" b="1">
                <a:solidFill>
                  <a:srgbClr val="393838"/>
                </a:solidFill>
                <a:latin typeface="Arial"/>
              </a:rPr>
              <a:t>International Year of Indigenous Languages</a:t>
            </a:r>
          </a:p>
          <a:p>
            <a:pPr lvl="1" indent="-171450" fontAlgn="auto">
              <a:lnSpc>
                <a:spcPct val="90000"/>
              </a:lnSpc>
              <a:spcAft>
                <a:spcPts val="0"/>
              </a:spcAft>
              <a:buFont typeface="Arial" panose="020B0604020202020204" pitchFamily="34" charset="0"/>
              <a:buChar char="•"/>
            </a:pPr>
            <a:r>
              <a:rPr lang="en-US" sz="1500">
                <a:solidFill>
                  <a:srgbClr val="393838"/>
                </a:solidFill>
                <a:latin typeface="Arial"/>
              </a:rPr>
              <a:t>Initiatives</a:t>
            </a:r>
          </a:p>
          <a:p>
            <a:pPr lvl="1" indent="-171450" fontAlgn="auto">
              <a:lnSpc>
                <a:spcPct val="90000"/>
              </a:lnSpc>
              <a:spcAft>
                <a:spcPts val="0"/>
              </a:spcAft>
              <a:buFont typeface="Arial" panose="020B0604020202020204" pitchFamily="34" charset="0"/>
              <a:buChar char="•"/>
            </a:pPr>
            <a:r>
              <a:rPr lang="en-US" sz="1500">
                <a:solidFill>
                  <a:srgbClr val="393838"/>
                </a:solidFill>
                <a:latin typeface="Arial"/>
              </a:rPr>
              <a:t>Workshops</a:t>
            </a:r>
          </a:p>
          <a:p>
            <a:pPr lvl="1" indent="-171450" fontAlgn="auto">
              <a:lnSpc>
                <a:spcPct val="90000"/>
              </a:lnSpc>
              <a:spcAft>
                <a:spcPts val="0"/>
              </a:spcAft>
              <a:buFont typeface="Arial" panose="020B0604020202020204" pitchFamily="34" charset="0"/>
              <a:buChar char="•"/>
            </a:pPr>
            <a:r>
              <a:rPr lang="en-US" sz="1500">
                <a:solidFill>
                  <a:srgbClr val="393838"/>
                </a:solidFill>
                <a:latin typeface="Arial"/>
              </a:rPr>
              <a:t>Involvement</a:t>
            </a:r>
          </a:p>
          <a:p>
            <a:pPr marL="571500" lvl="1" indent="0" fontAlgn="auto">
              <a:lnSpc>
                <a:spcPct val="90000"/>
              </a:lnSpc>
              <a:spcAft>
                <a:spcPts val="0"/>
              </a:spcAft>
              <a:buNone/>
            </a:pPr>
            <a:endParaRPr lang="en-US" sz="1500">
              <a:solidFill>
                <a:srgbClr val="393838"/>
              </a:solidFill>
              <a:latin typeface="Arial"/>
            </a:endParaRPr>
          </a:p>
        </p:txBody>
      </p:sp>
    </p:spTree>
    <p:extLst>
      <p:ext uri="{BB962C8B-B14F-4D97-AF65-F5344CB8AC3E}">
        <p14:creationId xmlns:p14="http://schemas.microsoft.com/office/powerpoint/2010/main" val="37223615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73ADEE-7B83-456F-B2BD-F90EF4B443A4}"/>
              </a:ext>
            </a:extLst>
          </p:cNvPr>
          <p:cNvSpPr>
            <a:spLocks noGrp="1"/>
          </p:cNvSpPr>
          <p:nvPr>
            <p:ph type="title" idx="4294967295"/>
          </p:nvPr>
        </p:nvSpPr>
        <p:spPr>
          <a:xfrm>
            <a:off x="2667000" y="1389063"/>
            <a:ext cx="6858000" cy="4611687"/>
          </a:xfrm>
          <a:prstGeom prst="rect">
            <a:avLst/>
          </a:prstGeom>
          <a:solidFill>
            <a:schemeClr val="accent1">
              <a:lumMod val="75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AU"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AU"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AU"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AU"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AU"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495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Subdivision Audits</a:t>
            </a:r>
          </a:p>
        </p:txBody>
      </p:sp>
    </p:spTree>
    <p:extLst>
      <p:ext uri="{BB962C8B-B14F-4D97-AF65-F5344CB8AC3E}">
        <p14:creationId xmlns:p14="http://schemas.microsoft.com/office/powerpoint/2010/main" val="36022284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283DD1-FE6E-46F4-B3E4-21C05CF81677}"/>
              </a:ext>
            </a:extLst>
          </p:cNvPr>
          <p:cNvSpPr>
            <a:spLocks noGrp="1"/>
          </p:cNvSpPr>
          <p:nvPr>
            <p:ph type="title"/>
          </p:nvPr>
        </p:nvSpPr>
        <p:spPr>
          <a:xfrm>
            <a:off x="188707" y="2534047"/>
            <a:ext cx="2064266" cy="2031956"/>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68580" tIns="34290" rIns="68580" bIns="34290" rtlCol="0" anchor="ctr" anchorCtr="0">
            <a:normAutofit/>
          </a:bodyPr>
          <a:lstStyle/>
          <a:p>
            <a:pPr algn="ctr">
              <a:lnSpc>
                <a:spcPct val="90000"/>
              </a:lnSpc>
            </a:pPr>
            <a:r>
              <a:rPr lang="en-US" sz="1950" dirty="0">
                <a:latin typeface="+mj-lt"/>
                <a:cs typeface="+mj-cs"/>
              </a:rPr>
              <a:t>Subdivision audits - Statistics</a:t>
            </a:r>
          </a:p>
        </p:txBody>
      </p:sp>
      <p:pic>
        <p:nvPicPr>
          <p:cNvPr id="4" name="Picture 3" descr="Graph image of plans of subdivisions audited from July 2011 to December 2018">
            <a:extLst>
              <a:ext uri="{FF2B5EF4-FFF2-40B4-BE49-F238E27FC236}">
                <a16:creationId xmlns:a16="http://schemas.microsoft.com/office/drawing/2014/main" id="{BE799E49-D9CE-4583-907A-13107A1BD0C4}"/>
              </a:ext>
            </a:extLst>
          </p:cNvPr>
          <p:cNvPicPr>
            <a:picLocks noChangeAspect="1"/>
          </p:cNvPicPr>
          <p:nvPr/>
        </p:nvPicPr>
        <p:blipFill>
          <a:blip r:embed="rId3"/>
          <a:stretch>
            <a:fillRect/>
          </a:stretch>
        </p:blipFill>
        <p:spPr>
          <a:xfrm>
            <a:off x="2422472" y="979866"/>
            <a:ext cx="8711693" cy="5488169"/>
          </a:xfrm>
          <a:prstGeom prst="rect">
            <a:avLst/>
          </a:prstGeom>
        </p:spPr>
      </p:pic>
    </p:spTree>
    <p:extLst>
      <p:ext uri="{BB962C8B-B14F-4D97-AF65-F5344CB8AC3E}">
        <p14:creationId xmlns:p14="http://schemas.microsoft.com/office/powerpoint/2010/main" val="13554039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283DD1-FE6E-46F4-B3E4-21C05CF81677}"/>
              </a:ext>
            </a:extLst>
          </p:cNvPr>
          <p:cNvSpPr>
            <a:spLocks noGrp="1"/>
          </p:cNvSpPr>
          <p:nvPr>
            <p:ph type="title"/>
          </p:nvPr>
        </p:nvSpPr>
        <p:spPr/>
        <p:txBody>
          <a:bodyPr/>
          <a:lstStyle/>
          <a:p>
            <a:r>
              <a:rPr lang="en-AU" dirty="0"/>
              <a:t>New Resource / opportunities</a:t>
            </a:r>
          </a:p>
        </p:txBody>
      </p:sp>
      <p:sp>
        <p:nvSpPr>
          <p:cNvPr id="7" name="Content Placeholder 2">
            <a:extLst>
              <a:ext uri="{FF2B5EF4-FFF2-40B4-BE49-F238E27FC236}">
                <a16:creationId xmlns:a16="http://schemas.microsoft.com/office/drawing/2014/main" id="{D3DFBF36-2E3C-41C8-B6AD-45C850EFD179}"/>
              </a:ext>
            </a:extLst>
          </p:cNvPr>
          <p:cNvSpPr>
            <a:spLocks noGrp="1"/>
          </p:cNvSpPr>
          <p:nvPr>
            <p:ph sz="half" idx="2"/>
          </p:nvPr>
        </p:nvSpPr>
        <p:spPr>
          <a:xfrm>
            <a:off x="2423592" y="2240868"/>
            <a:ext cx="7787208" cy="3370864"/>
          </a:xfrm>
        </p:spPr>
        <p:txBody>
          <a:bodyPr>
            <a:normAutofit/>
          </a:bodyPr>
          <a:lstStyle/>
          <a:p>
            <a:r>
              <a:rPr lang="en-AU" sz="2100"/>
              <a:t>Focus on audits of plans of subdivision,</a:t>
            </a:r>
          </a:p>
          <a:p>
            <a:r>
              <a:rPr lang="en-AU" sz="2100"/>
              <a:t>Increase in compliance rates</a:t>
            </a:r>
          </a:p>
          <a:p>
            <a:endParaRPr lang="en-AU" sz="2100"/>
          </a:p>
          <a:p>
            <a:endParaRPr lang="en-AU" sz="2100"/>
          </a:p>
          <a:p>
            <a:r>
              <a:rPr lang="en-AU" sz="2100"/>
              <a:t>Education / Training</a:t>
            </a:r>
          </a:p>
          <a:p>
            <a:endParaRPr lang="en-AU"/>
          </a:p>
        </p:txBody>
      </p:sp>
    </p:spTree>
    <p:extLst>
      <p:ext uri="{BB962C8B-B14F-4D97-AF65-F5344CB8AC3E}">
        <p14:creationId xmlns:p14="http://schemas.microsoft.com/office/powerpoint/2010/main" val="4386459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73ADEE-7B83-456F-B2BD-F90EF4B443A4}"/>
              </a:ext>
            </a:extLst>
          </p:cNvPr>
          <p:cNvSpPr>
            <a:spLocks noGrp="1"/>
          </p:cNvSpPr>
          <p:nvPr>
            <p:ph sz="half" idx="2"/>
          </p:nvPr>
        </p:nvSpPr>
        <p:spPr>
          <a:xfrm>
            <a:off x="2667000" y="1389844"/>
            <a:ext cx="6858000" cy="4610906"/>
          </a:xfrm>
          <a:solidFill>
            <a:schemeClr val="accent1">
              <a:lumMod val="75000"/>
            </a:schemeClr>
          </a:solidFill>
        </p:spPr>
        <p:txBody>
          <a:bodyPr/>
          <a:lstStyle/>
          <a:p>
            <a:pPr marL="0" indent="0" algn="ctr">
              <a:buNone/>
            </a:pPr>
            <a:r>
              <a:rPr lang="en-AU"/>
              <a:t>	</a:t>
            </a:r>
          </a:p>
          <a:p>
            <a:pPr marL="0" indent="0" algn="ctr">
              <a:buNone/>
            </a:pPr>
            <a:endParaRPr lang="en-AU"/>
          </a:p>
          <a:p>
            <a:pPr marL="0" indent="0" algn="ctr">
              <a:buNone/>
            </a:pPr>
            <a:endParaRPr lang="en-AU" sz="4950" b="1">
              <a:solidFill>
                <a:schemeClr val="bg1"/>
              </a:solidFill>
            </a:endParaRPr>
          </a:p>
          <a:p>
            <a:pPr marL="0" indent="0" algn="ctr">
              <a:buNone/>
            </a:pPr>
            <a:r>
              <a:rPr lang="en-AU" sz="4950" b="1">
                <a:solidFill>
                  <a:schemeClr val="bg1"/>
                </a:solidFill>
              </a:rPr>
              <a:t>Compliance</a:t>
            </a:r>
          </a:p>
        </p:txBody>
      </p:sp>
    </p:spTree>
    <p:extLst>
      <p:ext uri="{BB962C8B-B14F-4D97-AF65-F5344CB8AC3E}">
        <p14:creationId xmlns:p14="http://schemas.microsoft.com/office/powerpoint/2010/main" val="27728914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202897-4679-4FB8-9884-4758520E619A}"/>
              </a:ext>
            </a:extLst>
          </p:cNvPr>
          <p:cNvSpPr>
            <a:spLocks noGrp="1"/>
          </p:cNvSpPr>
          <p:nvPr>
            <p:ph type="body" idx="1"/>
          </p:nvPr>
        </p:nvSpPr>
        <p:spPr/>
        <p:txBody>
          <a:bodyPr>
            <a:normAutofit/>
          </a:bodyPr>
          <a:lstStyle/>
          <a:p>
            <a:r>
              <a:rPr lang="en-AU" sz="2100"/>
              <a:t>How to do this?</a:t>
            </a:r>
          </a:p>
        </p:txBody>
      </p:sp>
      <p:sp>
        <p:nvSpPr>
          <p:cNvPr id="3" name="Content Placeholder 2">
            <a:extLst>
              <a:ext uri="{FF2B5EF4-FFF2-40B4-BE49-F238E27FC236}">
                <a16:creationId xmlns:a16="http://schemas.microsoft.com/office/drawing/2014/main" id="{7B1CE513-3D0A-4C33-9B5D-4712916701AE}"/>
              </a:ext>
            </a:extLst>
          </p:cNvPr>
          <p:cNvSpPr>
            <a:spLocks noGrp="1"/>
          </p:cNvSpPr>
          <p:nvPr>
            <p:ph sz="half" idx="2"/>
          </p:nvPr>
        </p:nvSpPr>
        <p:spPr>
          <a:xfrm>
            <a:off x="2091799" y="2487597"/>
            <a:ext cx="5523233" cy="3370864"/>
          </a:xfrm>
        </p:spPr>
        <p:txBody>
          <a:bodyPr>
            <a:noAutofit/>
          </a:bodyPr>
          <a:lstStyle/>
          <a:p>
            <a:r>
              <a:rPr lang="en-AU" sz="1800"/>
              <a:t>Aboriginal culture and occupation of the land,</a:t>
            </a:r>
          </a:p>
          <a:p>
            <a:r>
              <a:rPr lang="en-AU" sz="1800"/>
              <a:t>Local flora and fauna,</a:t>
            </a:r>
          </a:p>
          <a:p>
            <a:r>
              <a:rPr lang="en-AU" sz="1800"/>
              <a:t>Australian war contributions,</a:t>
            </a:r>
          </a:p>
          <a:p>
            <a:r>
              <a:rPr lang="en-AU" sz="1800"/>
              <a:t>European exploration and settlement,</a:t>
            </a:r>
          </a:p>
          <a:p>
            <a:r>
              <a:rPr lang="en-AU" sz="1800"/>
              <a:t>Local geography and geology,</a:t>
            </a:r>
          </a:p>
          <a:p>
            <a:r>
              <a:rPr lang="en-AU" sz="1800"/>
              <a:t>European exploration and settlement,</a:t>
            </a:r>
          </a:p>
          <a:p>
            <a:r>
              <a:rPr lang="en-AU" sz="1800"/>
              <a:t>Significant events,</a:t>
            </a:r>
          </a:p>
          <a:p>
            <a:r>
              <a:rPr lang="en-AU" sz="1800"/>
              <a:t>Cultural diversity of past and current inhabitants, or</a:t>
            </a:r>
          </a:p>
          <a:p>
            <a:r>
              <a:rPr lang="en-AU" sz="1800"/>
              <a:t>Patterns of land usage and industrial/mineral/agricultural production.</a:t>
            </a:r>
          </a:p>
        </p:txBody>
      </p:sp>
      <p:sp>
        <p:nvSpPr>
          <p:cNvPr id="4" name="Text Placeholder 3">
            <a:extLst>
              <a:ext uri="{FF2B5EF4-FFF2-40B4-BE49-F238E27FC236}">
                <a16:creationId xmlns:a16="http://schemas.microsoft.com/office/drawing/2014/main" id="{C33D6A15-55C5-4209-9D67-55860D0E2D81}"/>
              </a:ext>
            </a:extLst>
          </p:cNvPr>
          <p:cNvSpPr>
            <a:spLocks noGrp="1"/>
          </p:cNvSpPr>
          <p:nvPr>
            <p:ph type="body" sz="quarter" idx="3"/>
          </p:nvPr>
        </p:nvSpPr>
        <p:spPr>
          <a:xfrm>
            <a:off x="7615034" y="2007775"/>
            <a:ext cx="3031331" cy="479822"/>
          </a:xfrm>
        </p:spPr>
        <p:txBody>
          <a:bodyPr>
            <a:normAutofit/>
          </a:bodyPr>
          <a:lstStyle/>
          <a:p>
            <a:r>
              <a:rPr lang="en-AU" sz="2100"/>
              <a:t>Who can help?</a:t>
            </a:r>
          </a:p>
        </p:txBody>
      </p:sp>
      <p:sp>
        <p:nvSpPr>
          <p:cNvPr id="5" name="Content Placeholder 4">
            <a:extLst>
              <a:ext uri="{FF2B5EF4-FFF2-40B4-BE49-F238E27FC236}">
                <a16:creationId xmlns:a16="http://schemas.microsoft.com/office/drawing/2014/main" id="{17ABE076-359C-433D-BA75-A14C6E5DCAC7}"/>
              </a:ext>
            </a:extLst>
          </p:cNvPr>
          <p:cNvSpPr>
            <a:spLocks noGrp="1"/>
          </p:cNvSpPr>
          <p:nvPr>
            <p:ph sz="quarter" idx="4"/>
          </p:nvPr>
        </p:nvSpPr>
        <p:spPr>
          <a:xfrm>
            <a:off x="7615034" y="2487597"/>
            <a:ext cx="3031331" cy="2963466"/>
          </a:xfrm>
        </p:spPr>
        <p:txBody>
          <a:bodyPr>
            <a:normAutofit/>
          </a:bodyPr>
          <a:lstStyle/>
          <a:p>
            <a:r>
              <a:rPr lang="en-AU" sz="2100"/>
              <a:t>Council,</a:t>
            </a:r>
          </a:p>
          <a:p>
            <a:r>
              <a:rPr lang="en-AU" sz="2100"/>
              <a:t>RSL,</a:t>
            </a:r>
          </a:p>
          <a:p>
            <a:r>
              <a:rPr lang="en-AU" sz="2100"/>
              <a:t>Historical Society,</a:t>
            </a:r>
          </a:p>
          <a:p>
            <a:r>
              <a:rPr lang="en-AU" sz="2100"/>
              <a:t>Traditional owners.</a:t>
            </a:r>
          </a:p>
          <a:p>
            <a:endParaRPr lang="en-AU" sz="2100"/>
          </a:p>
        </p:txBody>
      </p:sp>
      <p:sp>
        <p:nvSpPr>
          <p:cNvPr id="6" name="Title 5">
            <a:extLst>
              <a:ext uri="{FF2B5EF4-FFF2-40B4-BE49-F238E27FC236}">
                <a16:creationId xmlns:a16="http://schemas.microsoft.com/office/drawing/2014/main" id="{E853ACA9-6351-4113-B7D7-92E9CC10845E}"/>
              </a:ext>
            </a:extLst>
          </p:cNvPr>
          <p:cNvSpPr>
            <a:spLocks noGrp="1"/>
          </p:cNvSpPr>
          <p:nvPr>
            <p:ph type="title"/>
          </p:nvPr>
        </p:nvSpPr>
        <p:spPr/>
        <p:txBody>
          <a:bodyPr/>
          <a:lstStyle/>
          <a:p>
            <a:r>
              <a:rPr lang="en-AU" dirty="0"/>
              <a:t>Principle C Linking the name to place</a:t>
            </a:r>
          </a:p>
        </p:txBody>
      </p:sp>
    </p:spTree>
    <p:extLst>
      <p:ext uri="{BB962C8B-B14F-4D97-AF65-F5344CB8AC3E}">
        <p14:creationId xmlns:p14="http://schemas.microsoft.com/office/powerpoint/2010/main" val="499833742"/>
      </p:ext>
    </p:extLst>
  </p:cSld>
  <p:clrMapOvr>
    <a:masterClrMapping/>
  </p:clrMapOvr>
</p:sld>
</file>

<file path=ppt/theme/theme1.xml><?xml version="1.0" encoding="utf-8"?>
<a:theme xmlns:a="http://schemas.openxmlformats.org/drawingml/2006/main" name="DSE_Presentation-Bl">
  <a:themeElements>
    <a:clrScheme name="DSE_Presentation-B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SE_Presentation-B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SE_Presentation-B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SE_Presentation-B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SE_Presentation-B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SE_Presentation-B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SE_Presentation-B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SE_Presentation-B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SE_Presentation-B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SE_Presentation-B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SE_Presentation-B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SE_Presentation-B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SE_Presentation-B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SE_Presentation-B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DELWP_Corporate Standard Presentation">
  <a:themeElements>
    <a:clrScheme name="DELWP Corporate Services">
      <a:dk1>
        <a:srgbClr val="393838"/>
      </a:dk1>
      <a:lt1>
        <a:sysClr val="window" lastClr="FFFFFF"/>
      </a:lt1>
      <a:dk2>
        <a:srgbClr val="00B2A9"/>
      </a:dk2>
      <a:lt2>
        <a:srgbClr val="E8E7EC"/>
      </a:lt2>
      <a:accent1>
        <a:srgbClr val="00B2A9"/>
      </a:accent1>
      <a:accent2>
        <a:srgbClr val="201547"/>
      </a:accent2>
      <a:accent3>
        <a:srgbClr val="33C1BA"/>
      </a:accent3>
      <a:accent4>
        <a:srgbClr val="4D446C"/>
      </a:accent4>
      <a:accent5>
        <a:srgbClr val="99E0DD"/>
      </a:accent5>
      <a:accent6>
        <a:srgbClr val="797391"/>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DELWP_Local Infrastructure Widescreen Presentation">
  <a:themeElements>
    <a:clrScheme name="DELWP Local Infrastructure">
      <a:dk1>
        <a:srgbClr val="393838"/>
      </a:dk1>
      <a:lt1>
        <a:sysClr val="window" lastClr="FFFFFF"/>
      </a:lt1>
      <a:dk2>
        <a:srgbClr val="B3272F"/>
      </a:dk2>
      <a:lt2>
        <a:srgbClr val="F7E9EA"/>
      </a:lt2>
      <a:accent1>
        <a:srgbClr val="00B2A9"/>
      </a:accent1>
      <a:accent2>
        <a:srgbClr val="B3272F"/>
      </a:accent2>
      <a:accent3>
        <a:srgbClr val="201547"/>
      </a:accent3>
      <a:accent4>
        <a:srgbClr val="66D1CB"/>
      </a:accent4>
      <a:accent5>
        <a:srgbClr val="D27D82"/>
      </a:accent5>
      <a:accent6>
        <a:srgbClr val="797391"/>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DELWP Local Infrastructure">
      <a:dk1>
        <a:srgbClr val="393838"/>
      </a:dk1>
      <a:lt1>
        <a:sysClr val="window" lastClr="FFFFFF"/>
      </a:lt1>
      <a:dk2>
        <a:srgbClr val="B3272F"/>
      </a:dk2>
      <a:lt2>
        <a:srgbClr val="F7E9EA"/>
      </a:lt2>
      <a:accent1>
        <a:srgbClr val="00B2A9"/>
      </a:accent1>
      <a:accent2>
        <a:srgbClr val="B3272F"/>
      </a:accent2>
      <a:accent3>
        <a:srgbClr val="201547"/>
      </a:accent3>
      <a:accent4>
        <a:srgbClr val="66D1CB"/>
      </a:accent4>
      <a:accent5>
        <a:srgbClr val="D27D82"/>
      </a:accent5>
      <a:accent6>
        <a:srgbClr val="797391"/>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pd01c257034b4e86b1f58279a3bd54c6 xmlns="9fd47c19-1c4a-4d7d-b342-c10cef269344">
      <Terms xmlns="http://schemas.microsoft.com/office/infopath/2007/PartnerControls">
        <TermInfo xmlns="http://schemas.microsoft.com/office/infopath/2007/PartnerControls">
          <TermName xmlns="http://schemas.microsoft.com/office/infopath/2007/PartnerControls">Unclassified</TermName>
          <TermId xmlns="http://schemas.microsoft.com/office/infopath/2007/PartnerControls">7fa379f4-4aba-4692-ab80-7d39d3a23cf4</TermId>
        </TermInfo>
      </Terms>
    </pd01c257034b4e86b1f58279a3bd54c6>
    <ece32f50ba964e1fbf627a9d83fe6c01 xmlns="9fd47c19-1c4a-4d7d-b342-c10cef269344">
      <Terms xmlns="http://schemas.microsoft.com/office/infopath/2007/PartnerControls">
        <TermInfo xmlns="http://schemas.microsoft.com/office/infopath/2007/PartnerControls">
          <TermName xmlns="http://schemas.microsoft.com/office/infopath/2007/PartnerControls">Department of Environment, Land, Water and Planning</TermName>
          <TermId xmlns="http://schemas.microsoft.com/office/infopath/2007/PartnerControls">607a3f87-1228-4cd9-82a5-076aa8776274</TermId>
        </TermInfo>
      </Terms>
    </ece32f50ba964e1fbf627a9d83fe6c01>
    <n771d69a070c4babbf278c67c8a2b859 xmlns="9fd47c19-1c4a-4d7d-b342-c10cef269344">
      <Terms xmlns="http://schemas.microsoft.com/office/infopath/2007/PartnerControls">
        <TermInfo xmlns="http://schemas.microsoft.com/office/infopath/2007/PartnerControls">
          <TermName xmlns="http://schemas.microsoft.com/office/infopath/2007/PartnerControls">Land Use Victoria</TermName>
          <TermId xmlns="http://schemas.microsoft.com/office/infopath/2007/PartnerControls">df55b370-7608-494b-9fb4-f51a3f958028</TermId>
        </TermInfo>
      </Terms>
    </n771d69a070c4babbf278c67c8a2b859>
    <mfe9accc5a0b4653a7b513b67ffd122d xmlns="9fd47c19-1c4a-4d7d-b342-c10cef269344">
      <Terms xmlns="http://schemas.microsoft.com/office/infopath/2007/PartnerControls">
        <TermInfo xmlns="http://schemas.microsoft.com/office/infopath/2007/PartnerControls">
          <TermName xmlns="http://schemas.microsoft.com/office/infopath/2007/PartnerControls">Land Registry Services</TermName>
          <TermId xmlns="http://schemas.microsoft.com/office/infopath/2007/PartnerControls">49f83574-4e0d-42dc-acdb-b58e9d81ab9b</TermId>
        </TermInfo>
      </Terms>
    </mfe9accc5a0b4653a7b513b67ffd122d>
    <_dlc_DocId xmlns="a5f32de4-e402-4188-b034-e71ca7d22e54">DOCID423-878882233-3413</_dlc_DocId>
    <fb3179c379644f499d7166d0c985669b xmlns="9fd47c19-1c4a-4d7d-b342-c10cef269344">
      <Terms xmlns="http://schemas.microsoft.com/office/infopath/2007/PartnerControls">
        <TermInfo xmlns="http://schemas.microsoft.com/office/infopath/2007/PartnerControls">
          <TermName xmlns="http://schemas.microsoft.com/office/infopath/2007/PartnerControls">FOUO</TermName>
          <TermId xmlns="http://schemas.microsoft.com/office/infopath/2007/PartnerControls">955eb6fc-b35a-4808-8aa5-31e514fa3f26</TermId>
        </TermInfo>
      </Terms>
    </fb3179c379644f499d7166d0c985669b>
    <TaxCatchAll xmlns="9fd47c19-1c4a-4d7d-b342-c10cef269344">
      <Value>7</Value>
      <Value>6</Value>
      <Value>5</Value>
      <Value>4</Value>
      <Value>3</Value>
      <Value>2</Value>
      <Value>1</Value>
    </TaxCatchAll>
    <ic50d0a05a8e4d9791dac67f8a1e716c xmlns="9fd47c19-1c4a-4d7d-b342-c10cef269344">
      <Terms xmlns="http://schemas.microsoft.com/office/infopath/2007/PartnerControls">
        <TermInfo xmlns="http://schemas.microsoft.com/office/infopath/2007/PartnerControls">
          <TermName xmlns="http://schemas.microsoft.com/office/infopath/2007/PartnerControls">Local Infrastructure</TermName>
          <TermId xmlns="http://schemas.microsoft.com/office/infopath/2007/PartnerControls">35232ce7-1039-46ab-a331-4c8e969be43f</TermId>
        </TermInfo>
      </Terms>
    </ic50d0a05a8e4d9791dac67f8a1e716c>
    <_dlc_DocIdUrl xmlns="a5f32de4-e402-4188-b034-e71ca7d22e54">
      <Url>https://delwpvicgovau.sharepoint.com/sites/ecm_423/_layouts/15/DocIdRedir.aspx?ID=DOCID423-878882233-3413</Url>
      <Description>DOCID423-878882233-3413</Description>
    </_dlc_DocIdUrl>
    <k1bd994a94c2413797db3bab8f123f6f xmlns="9fd47c19-1c4a-4d7d-b342-c10cef269344">
      <Terms xmlns="http://schemas.microsoft.com/office/infopath/2007/PartnerControls">
        <TermInfo xmlns="http://schemas.microsoft.com/office/infopath/2007/PartnerControls">
          <TermName xmlns="http://schemas.microsoft.com/office/infopath/2007/PartnerControls">Subdivision</TermName>
          <TermId xmlns="http://schemas.microsoft.com/office/infopath/2007/PartnerControls">d01e1b3b-9a60-4abc-9d99-b97e80e2e194</TermId>
        </TermInfo>
      </Terms>
    </k1bd994a94c2413797db3bab8f123f6f>
    <Language xmlns="http://schemas.microsoft.com/sharepoint/v3">English</Language>
    <o24e9b4cf9c6440188f05cd7fdc7b5ea xmlns="98c66cb3-df93-4064-8ed4-8a3239383991">
      <Terms xmlns="http://schemas.microsoft.com/office/infopath/2007/PartnerControls"/>
    </o24e9b4cf9c6440188f05cd7fdc7b5ea>
    <Review_x0020_Date xmlns="a5f32de4-e402-4188-b034-e71ca7d22e54" xsi:nil="true"/>
    <Related_x0020_System xmlns="08dd40ec-d54f-4948-9a0d-aded732edd5e">SPEAR</Related_x0020_System>
    <Event_x0020_Name xmlns="a5f32de4-e402-4188-b034-e71ca7d22e54" xsi:nil="true"/>
    <o85941e134754762b9719660a258a6e6 xmlns="9fd47c19-1c4a-4d7d-b342-c10cef269344">
      <Terms xmlns="http://schemas.microsoft.com/office/infopath/2007/PartnerControls"/>
    </o85941e134754762b9719660a258a6e6>
    <Project_x0020_Status xmlns="a5f32de4-e402-4188-b034-e71ca7d22e54" xsi:nil="true"/>
    <RoutingRuleDescription xmlns="http://schemas.microsoft.com/sharepoint/v3" xsi:nil="true"/>
    <df723ab3fe1c4eb7a0b151674e7ac40d xmlns="9fd47c19-1c4a-4d7d-b342-c10cef269344">
      <Terms xmlns="http://schemas.microsoft.com/office/infopath/2007/PartnerControls"/>
    </df723ab3fe1c4eb7a0b151674e7ac40d>
    <a25c4e3633654d669cbaa09ae6b70789 xmlns="9fd47c19-1c4a-4d7d-b342-c10cef269344">
      <Terms xmlns="http://schemas.microsoft.com/office/infopath/2007/PartnerControls"/>
    </a25c4e3633654d669cbaa09ae6b70789>
    <Event_x0020_Date xmlns="a5f32de4-e402-4188-b034-e71ca7d22e54" xsi:nil="true"/>
    <wic_System_Copyright xmlns="http://schemas.microsoft.com/sharepoint/v3/fields">State of Victoria</wic_System_Copyright>
    <Tag xmlns="08dd40ec-d54f-4948-9a0d-aded732edd5e">UGM, 2018</Tag>
    <Reference_x0020_Number xmlns="a5f32de4-e402-4188-b034-e71ca7d22e54" xsi:nil="true"/>
    <ld508a88e6264ce89693af80a72862cb xmlns="9fd47c19-1c4a-4d7d-b342-c10cef269344">
      <Terms xmlns="http://schemas.microsoft.com/office/infopath/2007/PartnerControls"/>
    </ld508a88e6264ce89693af80a72862cb>
  </documentManagement>
</p:properties>
</file>

<file path=customXml/item3.xml><?xml version="1.0" encoding="utf-8"?>
<ct:contentTypeSchema xmlns:ct="http://schemas.microsoft.com/office/2006/metadata/contentType" xmlns:ma="http://schemas.microsoft.com/office/2006/metadata/properties/metaAttributes" ct:_="" ma:_="" ma:contentTypeName="Presentation" ma:contentTypeID="0x0101002517F445A0F35E449C98AAD631F2B03805010077B3CB759720A7488FDD9C45D477F1EB" ma:contentTypeVersion="14" ma:contentTypeDescription="" ma:contentTypeScope="" ma:versionID="1917068a0d4552d971a01f03069ae70d">
  <xsd:schema xmlns:xsd="http://www.w3.org/2001/XMLSchema" xmlns:xs="http://www.w3.org/2001/XMLSchema" xmlns:p="http://schemas.microsoft.com/office/2006/metadata/properties" xmlns:ns1="http://schemas.microsoft.com/sharepoint/v3" xmlns:ns2="a5f32de4-e402-4188-b034-e71ca7d22e54" xmlns:ns3="9fd47c19-1c4a-4d7d-b342-c10cef269344" xmlns:ns4="08dd40ec-d54f-4948-9a0d-aded732edd5e" xmlns:ns5="98c66cb3-df93-4064-8ed4-8a3239383991" xmlns:ns6="http://schemas.microsoft.com/sharepoint/v3/fields" targetNamespace="http://schemas.microsoft.com/office/2006/metadata/properties" ma:root="true" ma:fieldsID="b0d3f7dcd46beb3c7ee1349b514423cb" ns1:_="" ns2:_="" ns3:_="" ns4:_="" ns5:_="" ns6:_="">
    <xsd:import namespace="http://schemas.microsoft.com/sharepoint/v3"/>
    <xsd:import namespace="a5f32de4-e402-4188-b034-e71ca7d22e54"/>
    <xsd:import namespace="9fd47c19-1c4a-4d7d-b342-c10cef269344"/>
    <xsd:import namespace="08dd40ec-d54f-4948-9a0d-aded732edd5e"/>
    <xsd:import namespace="98c66cb3-df93-4064-8ed4-8a3239383991"/>
    <xsd:import namespace="http://schemas.microsoft.com/sharepoint/v3/fields"/>
    <xsd:element name="properties">
      <xsd:complexType>
        <xsd:sequence>
          <xsd:element name="documentManagement">
            <xsd:complexType>
              <xsd:all>
                <xsd:element ref="ns1:RoutingRuleDescription" minOccurs="0"/>
                <xsd:element ref="ns1:Language"/>
                <xsd:element ref="ns2:_dlc_DocIdUrl" minOccurs="0"/>
                <xsd:element ref="ns2:_dlc_DocId" minOccurs="0"/>
                <xsd:element ref="ns3:k1bd994a94c2413797db3bab8f123f6f" minOccurs="0"/>
                <xsd:element ref="ns3:a25c4e3633654d669cbaa09ae6b70789" minOccurs="0"/>
                <xsd:element ref="ns3:mfe9accc5a0b4653a7b513b67ffd122d" minOccurs="0"/>
                <xsd:element ref="ns2:_dlc_DocIdPersistId" minOccurs="0"/>
                <xsd:element ref="ns3:pd01c257034b4e86b1f58279a3bd54c6" minOccurs="0"/>
                <xsd:element ref="ns3:fb3179c379644f499d7166d0c985669b" minOccurs="0"/>
                <xsd:element ref="ns3:TaxCatchAll" minOccurs="0"/>
                <xsd:element ref="ns3:TaxCatchAllLabel" minOccurs="0"/>
                <xsd:element ref="ns3:ece32f50ba964e1fbf627a9d83fe6c01" minOccurs="0"/>
                <xsd:element ref="ns3:ic50d0a05a8e4d9791dac67f8a1e716c" minOccurs="0"/>
                <xsd:element ref="ns3:n771d69a070c4babbf278c67c8a2b859" minOccurs="0"/>
                <xsd:element ref="ns3:df723ab3fe1c4eb7a0b151674e7ac40d" minOccurs="0"/>
                <xsd:element ref="ns3:o85941e134754762b9719660a258a6e6" minOccurs="0"/>
                <xsd:element ref="ns4:Tag" minOccurs="0"/>
                <xsd:element ref="ns2:Project_x0020_Status" minOccurs="0"/>
                <xsd:element ref="ns2:Event_x0020_Date" minOccurs="0"/>
                <xsd:element ref="ns4:Related_x0020_System" minOccurs="0"/>
                <xsd:element ref="ns5:o24e9b4cf9c6440188f05cd7fdc7b5ea" minOccurs="0"/>
                <xsd:element ref="ns2:Review_x0020_Date" minOccurs="0"/>
                <xsd:element ref="ns2:Event_x0020_Name" minOccurs="0"/>
                <xsd:element ref="ns6:wic_System_Copyright" minOccurs="0"/>
                <xsd:element ref="ns3:ld508a88e6264ce89693af80a72862cb" minOccurs="0"/>
                <xsd:element ref="ns2:Reference_x0020_Numb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internalName="RoutingRuleDescription" ma:readOnly="false">
      <xsd:simpleType>
        <xsd:restriction base="dms:Text">
          <xsd:maxLength value="255"/>
        </xsd:restriction>
      </xsd:simpleType>
    </xsd:element>
    <xsd:element name="Language" ma:index="11" ma:displayName="Language" ma:default="English"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a5f32de4-e402-4188-b034-e71ca7d22e54" elementFormDefault="qualified">
    <xsd:import namespace="http://schemas.microsoft.com/office/2006/documentManagement/types"/>
    <xsd:import namespace="http://schemas.microsoft.com/office/infopath/2007/PartnerControls"/>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13" nillable="true" ma:displayName="Document ID Value" ma:description="The value of the document ID assigned to this item." ma:internalName="_dlc_DocId" ma:readOnly="true">
      <xsd:simpleType>
        <xsd:restriction base="dms:Text"/>
      </xsd:simpleType>
    </xsd:element>
    <xsd:element name="_dlc_DocIdPersistId" ma:index="19" nillable="true" ma:displayName="Persist ID" ma:description="Keep ID on add." ma:hidden="true" ma:internalName="_dlc_DocIdPersistId" ma:readOnly="true">
      <xsd:simpleType>
        <xsd:restriction base="dms:Boolean"/>
      </xsd:simpleType>
    </xsd:element>
    <xsd:element name="Project_x0020_Status" ma:index="35" nillable="true" ma:displayName="Publication Status" ma:description="Term set used to differentiate between project stages/phases" ma:format="Dropdown" ma:internalName="Project_x0020_Status">
      <xsd:simpleType>
        <xsd:restriction base="dms:Choice">
          <xsd:enumeration value="Active"/>
          <xsd:enumeration value="Closed"/>
          <xsd:enumeration value="Withdrawn"/>
        </xsd:restriction>
      </xsd:simpleType>
    </xsd:element>
    <xsd:element name="Event_x0020_Date" ma:index="36" nillable="true" ma:displayName="Event Date" ma:description="Date of event. The event could be meeting, function, activity etc." ma:format="DateOnly" ma:internalName="Event_x0020_Date">
      <xsd:simpleType>
        <xsd:restriction base="dms:DateTime"/>
      </xsd:simpleType>
    </xsd:element>
    <xsd:element name="Review_x0020_Date" ma:index="41" nillable="true" ma:displayName="Review Date" ma:description="This is the date that you will be alerted to review your object." ma:format="DateOnly" ma:internalName="Review_x0020_Date">
      <xsd:simpleType>
        <xsd:restriction base="dms:DateTime"/>
      </xsd:simpleType>
    </xsd:element>
    <xsd:element name="Event_x0020_Name" ma:index="42" nillable="true" ma:displayName="Event Name" ma:description="The name/title of the event, function or activity including meeting - DEPI" ma:internalName="Event_x0020_Name">
      <xsd:simpleType>
        <xsd:restriction base="dms:Text">
          <xsd:maxLength value="255"/>
        </xsd:restriction>
      </xsd:simpleType>
    </xsd:element>
    <xsd:element name="Reference_x0020_Number" ma:index="46" nillable="true" ma:displayName="Reference Number" ma:internalName="Reference_x0020_Numbe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d47c19-1c4a-4d7d-b342-c10cef269344" elementFormDefault="qualified">
    <xsd:import namespace="http://schemas.microsoft.com/office/2006/documentManagement/types"/>
    <xsd:import namespace="http://schemas.microsoft.com/office/infopath/2007/PartnerControls"/>
    <xsd:element name="k1bd994a94c2413797db3bab8f123f6f" ma:index="14" nillable="true" ma:taxonomy="true" ma:internalName="k1bd994a94c2413797db3bab8f123f6f" ma:taxonomyFieldName="Section" ma:displayName="Section" ma:default="6;#Subdivision|d01e1b3b-9a60-4abc-9d99-b97e80e2e194" ma:fieldId="{41bd994a-94c2-4137-97db-3bab8f123f6f}" ma:sspId="797aeec6-0273-40f2-ab3e-beee73212332" ma:termSetId="7ed103ff-4fe0-4197-8cbd-8afd7af5c093" ma:anchorId="00000000-0000-0000-0000-000000000000" ma:open="false" ma:isKeyword="false">
      <xsd:complexType>
        <xsd:sequence>
          <xsd:element ref="pc:Terms" minOccurs="0" maxOccurs="1"/>
        </xsd:sequence>
      </xsd:complexType>
    </xsd:element>
    <xsd:element name="a25c4e3633654d669cbaa09ae6b70789" ma:index="16" nillable="true" ma:taxonomy="true" ma:internalName="a25c4e3633654d669cbaa09ae6b70789" ma:taxonomyFieldName="Sub_x002d_Section" ma:displayName="Sub-Section" ma:default="" ma:fieldId="{a25c4e36-3365-4d66-9cba-a09ae6b70789}" ma:sspId="797aeec6-0273-40f2-ab3e-beee73212332" ma:termSetId="52866136-d969-4b31-8d96-2f1d875187a1" ma:anchorId="00000000-0000-0000-0000-000000000000" ma:open="false" ma:isKeyword="false">
      <xsd:complexType>
        <xsd:sequence>
          <xsd:element ref="pc:Terms" minOccurs="0" maxOccurs="1"/>
        </xsd:sequence>
      </xsd:complexType>
    </xsd:element>
    <xsd:element name="mfe9accc5a0b4653a7b513b67ffd122d" ma:index="18" nillable="true" ma:taxonomy="true" ma:internalName="mfe9accc5a0b4653a7b513b67ffd122d" ma:taxonomyFieldName="Branch" ma:displayName="Branch" ma:readOnly="false" ma:default="7;#Land Registry Services|49f83574-4e0d-42dc-acdb-b58e9d81ab9b" ma:fieldId="{6fe9accc-5a0b-4653-a7b5-13b67ffd122d}" ma:sspId="797aeec6-0273-40f2-ab3e-beee73212332" ma:termSetId="2966b9b6-b7ea-4bfd-a4f9-f27ab5012f44" ma:anchorId="00000000-0000-0000-0000-000000000000" ma:open="false" ma:isKeyword="false">
      <xsd:complexType>
        <xsd:sequence>
          <xsd:element ref="pc:Terms" minOccurs="0" maxOccurs="1"/>
        </xsd:sequence>
      </xsd:complexType>
    </xsd:element>
    <xsd:element name="pd01c257034b4e86b1f58279a3bd54c6" ma:index="20" ma:taxonomy="true" ma:internalName="pd01c257034b4e86b1f58279a3bd54c6" ma:taxonomyFieldName="Security_x0020_Classification" ma:displayName="Security Classification" ma:default="3;#Unclassified|7fa379f4-4aba-4692-ab80-7d39d3a23cf4" ma:fieldId="{9d01c257-034b-4e86-b1f5-8279a3bd54c6}" ma:sspId="797aeec6-0273-40f2-ab3e-beee73212332" ma:termSetId="6da6c671-4dae-4188-8808-548c864e9f8b" ma:anchorId="00000000-0000-0000-0000-000000000000" ma:open="false" ma:isKeyword="false">
      <xsd:complexType>
        <xsd:sequence>
          <xsd:element ref="pc:Terms" minOccurs="0" maxOccurs="1"/>
        </xsd:sequence>
      </xsd:complexType>
    </xsd:element>
    <xsd:element name="fb3179c379644f499d7166d0c985669b" ma:index="21" ma:taxonomy="true" ma:internalName="fb3179c379644f499d7166d0c985669b" ma:taxonomyFieldName="Dissemination_x0020_Limiting_x0020_Marker" ma:displayName="Dissemination Limiting Marker" ma:default="2;#FOUO|955eb6fc-b35a-4808-8aa5-31e514fa3f26" ma:fieldId="{fb3179c3-7964-4f49-9d71-66d0c985669b}" ma:sspId="797aeec6-0273-40f2-ab3e-beee73212332" ma:termSetId="f41b4dff-1c0e-42ed-b4e6-3638cbec140f" ma:anchorId="00000000-0000-0000-0000-000000000000" ma:open="false" ma:isKeyword="false">
      <xsd:complexType>
        <xsd:sequence>
          <xsd:element ref="pc:Terms" minOccurs="0" maxOccurs="1"/>
        </xsd:sequence>
      </xsd:complexType>
    </xsd:element>
    <xsd:element name="TaxCatchAll" ma:index="22" nillable="true" ma:displayName="Taxonomy Catch All Column" ma:hidden="true" ma:list="{faedc6fa-28a5-4d0d-aa4a-e508dfebde93}" ma:internalName="TaxCatchAll" ma:showField="CatchAllData" ma:web="98c66cb3-df93-4064-8ed4-8a3239383991">
      <xsd:complexType>
        <xsd:complexContent>
          <xsd:extension base="dms:MultiChoiceLookup">
            <xsd:sequence>
              <xsd:element name="Value" type="dms:Lookup" maxOccurs="unbounded" minOccurs="0" nillable="true"/>
            </xsd:sequence>
          </xsd:extension>
        </xsd:complexContent>
      </xsd:complexType>
    </xsd:element>
    <xsd:element name="TaxCatchAllLabel" ma:index="23" nillable="true" ma:displayName="Taxonomy Catch All Column1" ma:hidden="true" ma:list="{faedc6fa-28a5-4d0d-aa4a-e508dfebde93}" ma:internalName="TaxCatchAllLabel" ma:readOnly="true" ma:showField="CatchAllDataLabel" ma:web="98c66cb3-df93-4064-8ed4-8a3239383991">
      <xsd:complexType>
        <xsd:complexContent>
          <xsd:extension base="dms:MultiChoiceLookup">
            <xsd:sequence>
              <xsd:element name="Value" type="dms:Lookup" maxOccurs="unbounded" minOccurs="0" nillable="true"/>
            </xsd:sequence>
          </xsd:extension>
        </xsd:complexContent>
      </xsd:complexType>
    </xsd:element>
    <xsd:element name="ece32f50ba964e1fbf627a9d83fe6c01" ma:index="25" ma:taxonomy="true" ma:internalName="ece32f50ba964e1fbf627a9d83fe6c01" ma:taxonomyFieldName="Agency" ma:displayName="Agency" ma:default="1;#Department of Environment, Land, Water and Planning|607a3f87-1228-4cd9-82a5-076aa8776274" ma:fieldId="{ece32f50-ba96-4e1f-bf62-7a9d83fe6c01}" ma:sspId="797aeec6-0273-40f2-ab3e-beee73212332" ma:termSetId="8802f075-2b41-4f09-b612-1b6d41c66981" ma:anchorId="00000000-0000-0000-0000-000000000000" ma:open="false" ma:isKeyword="false">
      <xsd:complexType>
        <xsd:sequence>
          <xsd:element ref="pc:Terms" minOccurs="0" maxOccurs="1"/>
        </xsd:sequence>
      </xsd:complexType>
    </xsd:element>
    <xsd:element name="ic50d0a05a8e4d9791dac67f8a1e716c" ma:index="27" nillable="true" ma:taxonomy="true" ma:internalName="ic50d0a05a8e4d9791dac67f8a1e716c" ma:taxonomyFieldName="Group1" ma:displayName="Group" ma:readOnly="false" ma:default="5;#Local Infrastructure|35232ce7-1039-46ab-a331-4c8e969be43f" ma:fieldId="{2c50d0a0-5a8e-4d97-91da-c67f8a1e716c}" ma:sspId="797aeec6-0273-40f2-ab3e-beee73212332" ma:termSetId="4ea60e42-aaf2-4d08-ba07-c252f1e94b4c" ma:anchorId="00000000-0000-0000-0000-000000000000" ma:open="false" ma:isKeyword="false">
      <xsd:complexType>
        <xsd:sequence>
          <xsd:element ref="pc:Terms" minOccurs="0" maxOccurs="1"/>
        </xsd:sequence>
      </xsd:complexType>
    </xsd:element>
    <xsd:element name="n771d69a070c4babbf278c67c8a2b859" ma:index="29" nillable="true" ma:taxonomy="true" ma:internalName="n771d69a070c4babbf278c67c8a2b859" ma:taxonomyFieldName="Division" ma:displayName="Division" ma:readOnly="false" ma:default="4;#Land Use Victoria|df55b370-7608-494b-9fb4-f51a3f958028" ma:fieldId="{7771d69a-070c-4bab-bf27-8c67c8a2b859}" ma:sspId="797aeec6-0273-40f2-ab3e-beee73212332" ma:termSetId="0b563327-3fd1-4e33-bf14-c9e227ef5a35" ma:anchorId="00000000-0000-0000-0000-000000000000" ma:open="false" ma:isKeyword="false">
      <xsd:complexType>
        <xsd:sequence>
          <xsd:element ref="pc:Terms" minOccurs="0" maxOccurs="1"/>
        </xsd:sequence>
      </xsd:complexType>
    </xsd:element>
    <xsd:element name="df723ab3fe1c4eb7a0b151674e7ac40d" ma:index="31" nillable="true" ma:taxonomy="true" ma:internalName="df723ab3fe1c4eb7a0b151674e7ac40d" ma:taxonomyFieldName="Copyright_x0020_Licence_x0020_Name" ma:displayName="Copyright Licence Name" ma:default="" ma:fieldId="{df723ab3-fe1c-4eb7-a0b1-51674e7ac40d}" ma:sspId="797aeec6-0273-40f2-ab3e-beee73212332" ma:termSetId="e4377d11-87d7-49e8-9606-ca7eace7d3c9" ma:anchorId="00000000-0000-0000-0000-000000000000" ma:open="false" ma:isKeyword="false">
      <xsd:complexType>
        <xsd:sequence>
          <xsd:element ref="pc:Terms" minOccurs="0" maxOccurs="1"/>
        </xsd:sequence>
      </xsd:complexType>
    </xsd:element>
    <xsd:element name="o85941e134754762b9719660a258a6e6" ma:index="33" nillable="true" ma:taxonomy="true" ma:internalName="o85941e134754762b9719660a258a6e6" ma:taxonomyFieldName="Copyright_x0020_License_x0020_Type" ma:displayName="Copyright Licence Type" ma:default="" ma:fieldId="{885941e1-3475-4762-b971-9660a258a6e6}" ma:sspId="797aeec6-0273-40f2-ab3e-beee73212332" ma:termSetId="bb9b676e-cf55-4f23-8bdc-fe213b398fe8" ma:anchorId="00000000-0000-0000-0000-000000000000" ma:open="false" ma:isKeyword="false">
      <xsd:complexType>
        <xsd:sequence>
          <xsd:element ref="pc:Terms" minOccurs="0" maxOccurs="1"/>
        </xsd:sequence>
      </xsd:complexType>
    </xsd:element>
    <xsd:element name="ld508a88e6264ce89693af80a72862cb" ma:index="44" nillable="true" ma:taxonomy="true" ma:internalName="ld508a88e6264ce89693af80a72862cb" ma:taxonomyFieldName="Reference_x0020_Type" ma:displayName="Reference Type" ma:default="" ma:fieldId="{5d508a88-e626-4ce8-9693-af80a72862cb}" ma:sspId="797aeec6-0273-40f2-ab3e-beee73212332" ma:termSetId="11043c92-3a71-4a36-852c-b5b476b0493f"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8dd40ec-d54f-4948-9a0d-aded732edd5e" elementFormDefault="qualified">
    <xsd:import namespace="http://schemas.microsoft.com/office/2006/documentManagement/types"/>
    <xsd:import namespace="http://schemas.microsoft.com/office/infopath/2007/PartnerControls"/>
    <xsd:element name="Tag" ma:index="34" nillable="true" ma:displayName="Tag" ma:internalName="Tag">
      <xsd:simpleType>
        <xsd:restriction base="dms:Text">
          <xsd:maxLength value="255"/>
        </xsd:restriction>
      </xsd:simpleType>
    </xsd:element>
    <xsd:element name="Related_x0020_System" ma:index="37" nillable="true" ma:displayName="Related System" ma:format="Dropdown" ma:internalName="Related_x0020_System">
      <xsd:simpleType>
        <xsd:restriction base="dms:Choice">
          <xsd:enumeration value="SPEAR"/>
          <xsd:enumeration value="ePlan"/>
          <xsd:enumeration value="LASSI"/>
          <xsd:enumeration value="None"/>
        </xsd:restriction>
      </xsd:simpleType>
    </xsd:element>
  </xsd:schema>
  <xsd:schema xmlns:xsd="http://www.w3.org/2001/XMLSchema" xmlns:xs="http://www.w3.org/2001/XMLSchema" xmlns:dms="http://schemas.microsoft.com/office/2006/documentManagement/types" xmlns:pc="http://schemas.microsoft.com/office/infopath/2007/PartnerControls" targetNamespace="98c66cb3-df93-4064-8ed4-8a3239383991" elementFormDefault="qualified">
    <xsd:import namespace="http://schemas.microsoft.com/office/2006/documentManagement/types"/>
    <xsd:import namespace="http://schemas.microsoft.com/office/infopath/2007/PartnerControls"/>
    <xsd:element name="o24e9b4cf9c6440188f05cd7fdc7b5ea" ma:index="38" nillable="true" ma:taxonomy="true" ma:internalName="o24e9b4cf9c6440188f05cd7fdc7b5ea" ma:taxonomyFieldName="Projects" ma:displayName="Projects" ma:default="" ma:fieldId="{824e9b4c-f9c6-4401-88f0-5cd7fdc7b5ea}" ma:sspId="797aeec6-0273-40f2-ab3e-beee73212332" ma:termSetId="ede89f1d-8487-490d-b258-ccd67f49a195"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43" nillable="true" ma:displayName="Copyright" ma:default="State of Victoria"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haredContentType xmlns="Microsoft.SharePoint.Taxonomy.ContentTypeSync" SourceId="797aeec6-0273-40f2-ab3e-beee73212332" ContentTypeId="0x0101002517F445A0F35E449C98AAD631F2B0380501" PreviousValue="false"/>
</file>

<file path=customXml/item6.xml><?xml version="1.0" encoding="utf-8"?>
<?mso-contentType ?>
<customXsn xmlns="http://schemas.microsoft.com/office/2006/metadata/customXsn">
  <xsnLocation/>
  <cached>True</cached>
  <openByDefault>True</openByDefault>
  <xsnScope>/sites/contentTypeHub</xsnScope>
</customXsn>
</file>

<file path=customXml/itemProps1.xml><?xml version="1.0" encoding="utf-8"?>
<ds:datastoreItem xmlns:ds="http://schemas.openxmlformats.org/officeDocument/2006/customXml" ds:itemID="{2C6299C0-D901-4A2F-9CA1-0BCC73500CE0}">
  <ds:schemaRefs>
    <ds:schemaRef ds:uri="http://schemas.microsoft.com/sharepoint/events"/>
  </ds:schemaRefs>
</ds:datastoreItem>
</file>

<file path=customXml/itemProps2.xml><?xml version="1.0" encoding="utf-8"?>
<ds:datastoreItem xmlns:ds="http://schemas.openxmlformats.org/officeDocument/2006/customXml" ds:itemID="{C4503B95-56B4-4457-AD33-5910CB5049FE}">
  <ds:schemaRefs>
    <ds:schemaRef ds:uri="http://schemas.microsoft.com/sharepoint/v3"/>
    <ds:schemaRef ds:uri="http://purl.org/dc/elements/1.1/"/>
    <ds:schemaRef ds:uri="http://schemas.microsoft.com/office/infopath/2007/PartnerControls"/>
    <ds:schemaRef ds:uri="http://schemas.openxmlformats.org/package/2006/metadata/core-properties"/>
    <ds:schemaRef ds:uri="http://schemas.microsoft.com/sharepoint/v3/fields"/>
    <ds:schemaRef ds:uri="98c66cb3-df93-4064-8ed4-8a3239383991"/>
    <ds:schemaRef ds:uri="http://purl.org/dc/terms/"/>
    <ds:schemaRef ds:uri="http://schemas.microsoft.com/office/2006/documentManagement/types"/>
    <ds:schemaRef ds:uri="08dd40ec-d54f-4948-9a0d-aded732edd5e"/>
    <ds:schemaRef ds:uri="http://purl.org/dc/dcmitype/"/>
    <ds:schemaRef ds:uri="9fd47c19-1c4a-4d7d-b342-c10cef269344"/>
    <ds:schemaRef ds:uri="a5f32de4-e402-4188-b034-e71ca7d22e54"/>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44064B7-F780-4563-ABBD-8A3AB96E55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5f32de4-e402-4188-b034-e71ca7d22e54"/>
    <ds:schemaRef ds:uri="9fd47c19-1c4a-4d7d-b342-c10cef269344"/>
    <ds:schemaRef ds:uri="08dd40ec-d54f-4948-9a0d-aded732edd5e"/>
    <ds:schemaRef ds:uri="98c66cb3-df93-4064-8ed4-8a3239383991"/>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012CA28-6387-48F1-B4A6-EB7ACCAACD7F}">
  <ds:schemaRefs>
    <ds:schemaRef ds:uri="http://schemas.microsoft.com/sharepoint/v3/contenttype/forms"/>
  </ds:schemaRefs>
</ds:datastoreItem>
</file>

<file path=customXml/itemProps5.xml><?xml version="1.0" encoding="utf-8"?>
<ds:datastoreItem xmlns:ds="http://schemas.openxmlformats.org/officeDocument/2006/customXml" ds:itemID="{041CE034-E707-48A7-A2A0-EA8F220A5F8C}">
  <ds:schemaRefs>
    <ds:schemaRef ds:uri="Microsoft.SharePoint.Taxonomy.ContentTypeSync"/>
  </ds:schemaRefs>
</ds:datastoreItem>
</file>

<file path=customXml/itemProps6.xml><?xml version="1.0" encoding="utf-8"?>
<ds:datastoreItem xmlns:ds="http://schemas.openxmlformats.org/officeDocument/2006/customXml" ds:itemID="{68FA6E5D-82C6-4C13-8A2B-46DFD700D9D4}">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emplate>DSE_Presentation-Bl</Template>
  <TotalTime>1660</TotalTime>
  <Words>7486</Words>
  <Application>Microsoft Office PowerPoint</Application>
  <PresentationFormat>Widescreen</PresentationFormat>
  <Paragraphs>1180</Paragraphs>
  <Slides>175</Slides>
  <Notes>174</Notes>
  <HiddenSlides>5</HiddenSlides>
  <MMClips>2</MMClips>
  <ScaleCrop>false</ScaleCrop>
  <HeadingPairs>
    <vt:vector size="6" baseType="variant">
      <vt:variant>
        <vt:lpstr>Fonts Used</vt:lpstr>
      </vt:variant>
      <vt:variant>
        <vt:i4>9</vt:i4>
      </vt:variant>
      <vt:variant>
        <vt:lpstr>Theme</vt:lpstr>
      </vt:variant>
      <vt:variant>
        <vt:i4>12</vt:i4>
      </vt:variant>
      <vt:variant>
        <vt:lpstr>Slide Titles</vt:lpstr>
      </vt:variant>
      <vt:variant>
        <vt:i4>175</vt:i4>
      </vt:variant>
    </vt:vector>
  </HeadingPairs>
  <TitlesOfParts>
    <vt:vector size="196" baseType="lpstr">
      <vt:lpstr>Arial</vt:lpstr>
      <vt:lpstr>Calibri</vt:lpstr>
      <vt:lpstr>Calibri Light</vt:lpstr>
      <vt:lpstr>Century Gothic</vt:lpstr>
      <vt:lpstr>Rage Italic</vt:lpstr>
      <vt:lpstr>Tahoma</vt:lpstr>
      <vt:lpstr>Verdana</vt:lpstr>
      <vt:lpstr>Wingdings</vt:lpstr>
      <vt:lpstr>Wingdings,Sans-Serif</vt:lpstr>
      <vt:lpstr>DSE_Presentation-Bl</vt:lpstr>
      <vt:lpstr>Custom Design</vt:lpstr>
      <vt:lpstr>1_Custom Design</vt:lpstr>
      <vt:lpstr>Blank</vt:lpstr>
      <vt:lpstr>1_Blank</vt:lpstr>
      <vt:lpstr>9_Custom Design</vt:lpstr>
      <vt:lpstr>4_Custom Design</vt:lpstr>
      <vt:lpstr>1_Office Theme</vt:lpstr>
      <vt:lpstr>2_Blank</vt:lpstr>
      <vt:lpstr>Office Theme</vt:lpstr>
      <vt:lpstr>DELWP_Corporate Standard Presentation</vt:lpstr>
      <vt:lpstr>DELWP_Local Infrastructure Widescreen Presentation</vt:lpstr>
      <vt:lpstr>SPEAR</vt:lpstr>
      <vt:lpstr>Welcome</vt:lpstr>
      <vt:lpstr>Agenda</vt:lpstr>
      <vt:lpstr>Agenda</vt:lpstr>
      <vt:lpstr>100% Digital Lodgment</vt:lpstr>
      <vt:lpstr>100% Digital Lodgment</vt:lpstr>
      <vt:lpstr>100% Digital Lodgment</vt:lpstr>
      <vt:lpstr>100% Digital Lodgment</vt:lpstr>
      <vt:lpstr>100% Digital Lodgment</vt:lpstr>
      <vt:lpstr>100% Digital Lodgment</vt:lpstr>
      <vt:lpstr>100% Digital Lodgment</vt:lpstr>
      <vt:lpstr>100% Digital Lodgment</vt:lpstr>
      <vt:lpstr>100% Digital Lodgment</vt:lpstr>
      <vt:lpstr>100% Digital Lodgment</vt:lpstr>
      <vt:lpstr>SPEAR Electronic Lodgment Network</vt:lpstr>
      <vt:lpstr>SPEAR Electronic Lodgment Network</vt:lpstr>
      <vt:lpstr>SPEAR Electronic Lodgment Network</vt:lpstr>
      <vt:lpstr>SPEAR Electronic Lodgment Network</vt:lpstr>
      <vt:lpstr>SPEAR Electronic Lodgment Network</vt:lpstr>
      <vt:lpstr>SPEAR Electronic Lodgment Network</vt:lpstr>
      <vt:lpstr>SPEAR Electronic Lodgment Network</vt:lpstr>
      <vt:lpstr>SPEAR Electronic Lodgment Network</vt:lpstr>
      <vt:lpstr>SPEAR Electronic Lodgement Network</vt:lpstr>
      <vt:lpstr>Plan Branch Update</vt:lpstr>
      <vt:lpstr>Plan Branch Update </vt:lpstr>
      <vt:lpstr>RECRUITMENT / TRAINING</vt:lpstr>
      <vt:lpstr>AUDIT PROGRAM</vt:lpstr>
      <vt:lpstr>AUDIT PROGRAM</vt:lpstr>
      <vt:lpstr>PLAN ACCEPTANCE</vt:lpstr>
      <vt:lpstr>GAIC in SPEAR</vt:lpstr>
      <vt:lpstr>GAIC in SPEAR</vt:lpstr>
      <vt:lpstr>Supplying Owners Corporation Spreadsheet</vt:lpstr>
      <vt:lpstr>Supplying Owners Corporation Spreadsheet</vt:lpstr>
      <vt:lpstr>Automating Title Creation</vt:lpstr>
      <vt:lpstr>Major Transport Projects Facilitation Act</vt:lpstr>
      <vt:lpstr>Major Transport Projects Facilitation Act</vt:lpstr>
      <vt:lpstr>Section 26Y TLA 1958</vt:lpstr>
      <vt:lpstr>This section has been in place since September 2017 and the legislation does have consequences for those who may benefit from Sec 26P of TLA, as Warnings as to Dimensions will be removed as part of this process.   The Registrar will continue to examine those 26P applications currently lodged with LUV. However, it is  advised that research be undertaken on any folio with the warning to ensure if it is in the 15-year period or not.   If beyond the 15-years, the Registrar will not entertain the use of 26P even if the warning is still shown on the folio and or Title Plan (TP). </vt:lpstr>
      <vt:lpstr>Section 26Y TLA 1958</vt:lpstr>
      <vt:lpstr>BUSINESS ENQUIRES</vt:lpstr>
      <vt:lpstr>PowerPoint Presentation</vt:lpstr>
      <vt:lpstr>Building Victoria’s Cadastre for the Digital Future</vt:lpstr>
      <vt:lpstr>Watch our video</vt:lpstr>
      <vt:lpstr>The project</vt:lpstr>
      <vt:lpstr>Key Points</vt:lpstr>
      <vt:lpstr>Why?</vt:lpstr>
      <vt:lpstr> Boundary Inaccuracy not sustainable in a digital world</vt:lpstr>
      <vt:lpstr>Project Phases</vt:lpstr>
      <vt:lpstr>The Team</vt:lpstr>
      <vt:lpstr>Project Phases</vt:lpstr>
      <vt:lpstr>Digital cadastre modernisation </vt:lpstr>
      <vt:lpstr>Identified project benefits</vt:lpstr>
      <vt:lpstr>Improving core business through innovation</vt:lpstr>
      <vt:lpstr>Stakeholder engagement and change management</vt:lpstr>
      <vt:lpstr>Engagement</vt:lpstr>
      <vt:lpstr>How to get involved</vt:lpstr>
      <vt:lpstr>7. Industry and Government Reference Groups - Process</vt:lpstr>
      <vt:lpstr>Criteria</vt:lpstr>
      <vt:lpstr>Keep updated on our project</vt:lpstr>
      <vt:lpstr>SPEAR IT</vt:lpstr>
      <vt:lpstr>Activity Outcomes from 2018 UGM</vt:lpstr>
      <vt:lpstr>Releases</vt:lpstr>
      <vt:lpstr>Release 4.9 Responsible Authority Manage Fee Types</vt:lpstr>
      <vt:lpstr>Release 4.9 Responsible Authority Manage Fee Types</vt:lpstr>
      <vt:lpstr>Release 4.9 Non Statutory referral authority</vt:lpstr>
      <vt:lpstr>Release 4.9 Referral Authority</vt:lpstr>
      <vt:lpstr>Release 4.9 Non Statutory referral authority</vt:lpstr>
      <vt:lpstr>Release 4.9 Non Statutory referral authority</vt:lpstr>
      <vt:lpstr>Release 4.9 Expiring a planning permit</vt:lpstr>
      <vt:lpstr>Release 4.9 Expiring a planning permit</vt:lpstr>
      <vt:lpstr>Release 4.9 Expiring a planning permit</vt:lpstr>
      <vt:lpstr>Release 4.9 Confirm / amend permit number</vt:lpstr>
      <vt:lpstr>Release 4.9 Confirm / amend permit number</vt:lpstr>
      <vt:lpstr>Release 4.9 Enhance work-flow notification functionality</vt:lpstr>
      <vt:lpstr>Release 4.9 Improve ‘Notes’ functionality</vt:lpstr>
      <vt:lpstr>Release 4.9 Improve ‘Notes’ functionality</vt:lpstr>
      <vt:lpstr>Release 4.9.5 Extend SPEAR ELN to support additional applications </vt:lpstr>
      <vt:lpstr>Release 4.9.5 Extend SPEAR ELN to support additional applications </vt:lpstr>
      <vt:lpstr>Release 4.9.5 Extend SPEAR ELN to support additional applications </vt:lpstr>
      <vt:lpstr>Release 4.9.5 Extend SPEAR ELN to support additional applications </vt:lpstr>
      <vt:lpstr>Release 4.9.5 Extend SPEAR ELN to support additional applications </vt:lpstr>
      <vt:lpstr>Release 4.9.5 Extend SPEAR ELN to support additional applications </vt:lpstr>
      <vt:lpstr>Release 5.0</vt:lpstr>
      <vt:lpstr>Release 5.0</vt:lpstr>
      <vt:lpstr>Release 5.0</vt:lpstr>
      <vt:lpstr>Release 5.0</vt:lpstr>
      <vt:lpstr>Release 5.0</vt:lpstr>
      <vt:lpstr>Release 5.0</vt:lpstr>
      <vt:lpstr>Future Releases:  2020 and beyond</vt:lpstr>
      <vt:lpstr>Future Releases:  2020 and beyond</vt:lpstr>
      <vt:lpstr>SPEAR Modernisation Project</vt:lpstr>
      <vt:lpstr>Morning Tea</vt:lpstr>
      <vt:lpstr>Update from GNV</vt:lpstr>
      <vt:lpstr>AGENDA</vt:lpstr>
      <vt:lpstr>       Subdivision Audits</vt:lpstr>
      <vt:lpstr>Subdivision audits - Statistics</vt:lpstr>
      <vt:lpstr>New Resource / opportunities</vt:lpstr>
      <vt:lpstr>PowerPoint Presentation</vt:lpstr>
      <vt:lpstr>Principle C Linking the name to place</vt:lpstr>
      <vt:lpstr>Road name history/origin form</vt:lpstr>
      <vt:lpstr>Naming rules for places in Victoria - 2016</vt:lpstr>
      <vt:lpstr>Appendix A Road types accepted for registration</vt:lpstr>
      <vt:lpstr>What not to do - Duplication </vt:lpstr>
      <vt:lpstr>Naming Common property / Driveways</vt:lpstr>
      <vt:lpstr>Naming Common property / Driveways</vt:lpstr>
      <vt:lpstr>Complex sites</vt:lpstr>
      <vt:lpstr>Australian Standard AS4819:2011 &amp; UNGEGN </vt:lpstr>
      <vt:lpstr>Commercial names – inappropriate names</vt:lpstr>
      <vt:lpstr>Quick reference guide for land surveyors</vt:lpstr>
      <vt:lpstr>VICNAMES – The Register of Geographic Names</vt:lpstr>
      <vt:lpstr>PowerPoint Presentation</vt:lpstr>
      <vt:lpstr>United Nations International Year of Indigenous Languages 2019</vt:lpstr>
      <vt:lpstr>Naming rules for places in Victoria</vt:lpstr>
      <vt:lpstr>ePlan Update </vt:lpstr>
      <vt:lpstr>ePlan 2025 Vision</vt:lpstr>
      <vt:lpstr>ePlan 2025 Roadmap</vt:lpstr>
      <vt:lpstr>Recent / Ongoing Initiatives (2016 - 2019)</vt:lpstr>
      <vt:lpstr>Current Initiatives (2019)</vt:lpstr>
      <vt:lpstr>ePlan Pilot Update (Mar2018-Jun2019)</vt:lpstr>
      <vt:lpstr>ePlan Pilot Update – Participants’ Status</vt:lpstr>
      <vt:lpstr>ePlan Pilot Update – Participants’ Status</vt:lpstr>
      <vt:lpstr>ePlan Support Procedure</vt:lpstr>
      <vt:lpstr>ePlan Pilot - Case Studies</vt:lpstr>
      <vt:lpstr>Multi-lot ePlan Case Study Workflow</vt:lpstr>
      <vt:lpstr>PowerPoint Presentation</vt:lpstr>
      <vt:lpstr>PowerPoint Presentation</vt:lpstr>
      <vt:lpstr>PowerPoint Presentation</vt:lpstr>
      <vt:lpstr>ePlan Case Studies – Lessons Learnt</vt:lpstr>
      <vt:lpstr>ePlan Case Studies – Lessons Learnt</vt:lpstr>
      <vt:lpstr>ePlan Case Studies – Lessons Learnt</vt:lpstr>
      <vt:lpstr>ePlan Services Update</vt:lpstr>
      <vt:lpstr>ePlan Services Update</vt:lpstr>
      <vt:lpstr>ePlan Services Update</vt:lpstr>
      <vt:lpstr>ePlan Services Update</vt:lpstr>
      <vt:lpstr>ePlan Services Update</vt:lpstr>
      <vt:lpstr>ePlan Software Update</vt:lpstr>
      <vt:lpstr>Deriving Further Benefits from ePlan through New Technologies</vt:lpstr>
      <vt:lpstr>GeoCity and Augmented Reality (AR) Demo</vt:lpstr>
      <vt:lpstr>Victorian 3D Digital Cadastre Roadmap – Progress To-date</vt:lpstr>
      <vt:lpstr>Post ePlan Pilot Incentive</vt:lpstr>
      <vt:lpstr>Co-design of standard CAD file </vt:lpstr>
      <vt:lpstr>Proposal – CAD file to LandXML conversion </vt:lpstr>
      <vt:lpstr>SPEAR Service Desk Update</vt:lpstr>
      <vt:lpstr>Release 4.8 Highlights  </vt:lpstr>
      <vt:lpstr>Release 4.8</vt:lpstr>
      <vt:lpstr>Release 4.8 New Dealing Types in SPEAR</vt:lpstr>
      <vt:lpstr>Release 4.8 New Dealing Types in SPEAR</vt:lpstr>
      <vt:lpstr>Release 4.8 Rotation of SAFR</vt:lpstr>
      <vt:lpstr>Release 4.8 Add Supplementary Surveyors Report</vt:lpstr>
      <vt:lpstr>Release 4.8 Refuse Certification (Form 16)</vt:lpstr>
      <vt:lpstr>Release 4.8 Refuse Certification (Form 16)</vt:lpstr>
      <vt:lpstr>Release 4.8 Designated Contacts</vt:lpstr>
      <vt:lpstr>Release 4.8 Enhanced Recertification Process</vt:lpstr>
      <vt:lpstr>Release 4.8 Enhanced Recertification Process</vt:lpstr>
      <vt:lpstr>Release 4.8 Enhanced Recertification Process</vt:lpstr>
      <vt:lpstr>Release 4.8 Council Recheck Street Addressing</vt:lpstr>
      <vt:lpstr>Release 4.8 Notes Tab Indicators</vt:lpstr>
      <vt:lpstr>Release 4.8 Deactivate SPEAR User Accounts</vt:lpstr>
      <vt:lpstr>Release 4.8 How to Reactivate SPEAR User Accounts</vt:lpstr>
      <vt:lpstr>Other Matters</vt:lpstr>
      <vt:lpstr>Recruitment</vt:lpstr>
      <vt:lpstr>Reminder:  Nominate lodging method</vt:lpstr>
      <vt:lpstr>Reminder:  Nominate lodging method</vt:lpstr>
      <vt:lpstr>Reminder:  Nominate lodging method</vt:lpstr>
      <vt:lpstr>Changes to the Form 13 and Supplementary Abstract of Field Records </vt:lpstr>
      <vt:lpstr>Changes to the Form 13 and Supplementary Abstract of Field Records </vt:lpstr>
      <vt:lpstr>Importing permit conditions</vt:lpstr>
      <vt:lpstr>Importing permit conditions</vt:lpstr>
      <vt:lpstr>LASSI - SPEAR</vt:lpstr>
      <vt:lpstr>New Java Licensing Agreement Reminder to Signing Users</vt:lpstr>
      <vt:lpstr>New Java Licensing Agreement Reminder to Signing Users</vt:lpstr>
      <vt:lpstr>New Java Licensing Agreement Reminder to Signing Users</vt:lpstr>
      <vt:lpstr>Reminder:  SPEAR Training Dates</vt:lpstr>
      <vt:lpstr>Closing and Questions</vt:lpstr>
      <vt:lpstr>Lunch</vt:lpstr>
    </vt:vector>
  </TitlesOfParts>
  <Company>DSEDPI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UGM Presentation 2019</dc:title>
  <dc:creator>tt01</dc:creator>
  <cp:lastModifiedBy>Anthony J Campbell (DELWP)</cp:lastModifiedBy>
  <cp:revision>17</cp:revision>
  <cp:lastPrinted>2019-05-30T22:17:17Z</cp:lastPrinted>
  <dcterms:created xsi:type="dcterms:W3CDTF">2012-05-31T01:27:01Z</dcterms:created>
  <dcterms:modified xsi:type="dcterms:W3CDTF">2021-05-06T00:46:57Z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0x0101002517F445A0F35E449C98AAD631F2B03805010077B3CB759720A7488FDD9C45D477F1EB</vt:lpwstr>
  </property>
  <property fmtid="{D5CDD505-2E9C-101B-9397-08002B2CF9AE}" pid="3" name="_dlc_DocIdItemGuid">
    <vt:lpwstr>ce4de57b-d384-47d6-ba76-da28c71f9a0c</vt:lpwstr>
  </property>
  <property fmtid="{D5CDD505-2E9C-101B-9397-08002B2CF9AE}" pid="4" name="Section">
    <vt:lpwstr>6;#Subdivision|d01e1b3b-9a60-4abc-9d99-b97e80e2e194</vt:lpwstr>
  </property>
  <property fmtid="{D5CDD505-2E9C-101B-9397-08002B2CF9AE}" pid="5" name="Agency">
    <vt:lpwstr>1;#Department of Environment, Land, Water and Planning|607a3f87-1228-4cd9-82a5-076aa8776274</vt:lpwstr>
  </property>
  <property fmtid="{D5CDD505-2E9C-101B-9397-08002B2CF9AE}" pid="6" name="Branch">
    <vt:lpwstr>7;#Land Registry Services|49f83574-4e0d-42dc-acdb-b58e9d81ab9b</vt:lpwstr>
  </property>
  <property fmtid="{D5CDD505-2E9C-101B-9397-08002B2CF9AE}" pid="7" name="Security Classification">
    <vt:lpwstr>3;#Unclassified|7fa379f4-4aba-4692-ab80-7d39d3a23cf4</vt:lpwstr>
  </property>
  <property fmtid="{D5CDD505-2E9C-101B-9397-08002B2CF9AE}" pid="8" name="Division">
    <vt:lpwstr>4;#Land Use Victoria|df55b370-7608-494b-9fb4-f51a3f958028</vt:lpwstr>
  </property>
  <property fmtid="{D5CDD505-2E9C-101B-9397-08002B2CF9AE}" pid="9" name="Dissemination Limiting Marker">
    <vt:lpwstr>2;#FOUO|955eb6fc-b35a-4808-8aa5-31e514fa3f26</vt:lpwstr>
  </property>
  <property fmtid="{D5CDD505-2E9C-101B-9397-08002B2CF9AE}" pid="10" name="Group1">
    <vt:lpwstr>5;#Local Infrastructure|35232ce7-1039-46ab-a331-4c8e969be43f</vt:lpwstr>
  </property>
  <property fmtid="{D5CDD505-2E9C-101B-9397-08002B2CF9AE}" pid="11" name="Projects">
    <vt:lpwstr/>
  </property>
  <property fmtid="{D5CDD505-2E9C-101B-9397-08002B2CF9AE}" pid="12" name="Sub-Section">
    <vt:lpwstr/>
  </property>
  <property fmtid="{D5CDD505-2E9C-101B-9397-08002B2CF9AE}" pid="13" name="Copyright License Type">
    <vt:lpwstr/>
  </property>
  <property fmtid="{D5CDD505-2E9C-101B-9397-08002B2CF9AE}" pid="14" name="Copyright Licence Name">
    <vt:lpwstr/>
  </property>
  <property fmtid="{D5CDD505-2E9C-101B-9397-08002B2CF9AE}" pid="15" name="URL">
    <vt:lpwstr>, </vt:lpwstr>
  </property>
  <property fmtid="{D5CDD505-2E9C-101B-9397-08002B2CF9AE}" pid="16" name="Reference Type">
    <vt:lpwstr/>
  </property>
  <property fmtid="{D5CDD505-2E9C-101B-9397-08002B2CF9AE}" pid="17" name="Location Type">
    <vt:lpwstr/>
  </property>
  <property fmtid="{D5CDD505-2E9C-101B-9397-08002B2CF9AE}" pid="18" name="o2e611f6ba3e4c8f9a895dfb7980639e">
    <vt:lpwstr/>
  </property>
  <property fmtid="{D5CDD505-2E9C-101B-9397-08002B2CF9AE}" pid="19" name="AuthorIds_UIVersion_3">
    <vt:lpwstr>31</vt:lpwstr>
  </property>
  <property fmtid="{D5CDD505-2E9C-101B-9397-08002B2CF9AE}" pid="20" name="AuthorIds_UIVersion_7">
    <vt:lpwstr>25</vt:lpwstr>
  </property>
  <property fmtid="{D5CDD505-2E9C-101B-9397-08002B2CF9AE}" pid="21" name="AuthorIds_UIVersion_8">
    <vt:lpwstr>25</vt:lpwstr>
  </property>
  <property fmtid="{D5CDD505-2E9C-101B-9397-08002B2CF9AE}" pid="22" name="AuthorIds_UIVersion_13">
    <vt:lpwstr>31</vt:lpwstr>
  </property>
  <property fmtid="{D5CDD505-2E9C-101B-9397-08002B2CF9AE}" pid="23" name="AuthorIds_UIVersion_14">
    <vt:lpwstr>25</vt:lpwstr>
  </property>
  <property fmtid="{D5CDD505-2E9C-101B-9397-08002B2CF9AE}" pid="24" name="AuthorIds_UIVersion_15">
    <vt:lpwstr>25</vt:lpwstr>
  </property>
  <property fmtid="{D5CDD505-2E9C-101B-9397-08002B2CF9AE}" pid="25" name="AuthorIds_UIVersion_16">
    <vt:lpwstr>25</vt:lpwstr>
  </property>
  <property fmtid="{D5CDD505-2E9C-101B-9397-08002B2CF9AE}" pid="26" name="AuthorIds_UIVersion_18">
    <vt:lpwstr>25</vt:lpwstr>
  </property>
  <property fmtid="{D5CDD505-2E9C-101B-9397-08002B2CF9AE}" pid="27" name="AuthorIds_UIVersion_32">
    <vt:lpwstr>25</vt:lpwstr>
  </property>
  <property fmtid="{D5CDD505-2E9C-101B-9397-08002B2CF9AE}" pid="28" name="AuthorIds_UIVersion_39">
    <vt:lpwstr>25</vt:lpwstr>
  </property>
  <property fmtid="{D5CDD505-2E9C-101B-9397-08002B2CF9AE}" pid="29" name="AuthorIds_UIVersion_46">
    <vt:lpwstr>31</vt:lpwstr>
  </property>
  <property fmtid="{D5CDD505-2E9C-101B-9397-08002B2CF9AE}" pid="30" name="AuthorIds_UIVersion_87">
    <vt:lpwstr>18</vt:lpwstr>
  </property>
  <property fmtid="{D5CDD505-2E9C-101B-9397-08002B2CF9AE}" pid="31" name="MSIP_Label_4257e2ab-f512-40e2-9c9a-c64247360765_Enabled">
    <vt:lpwstr>true</vt:lpwstr>
  </property>
  <property fmtid="{D5CDD505-2E9C-101B-9397-08002B2CF9AE}" pid="32" name="MSIP_Label_4257e2ab-f512-40e2-9c9a-c64247360765_SetDate">
    <vt:lpwstr>2021-05-05T02:31:39Z</vt:lpwstr>
  </property>
  <property fmtid="{D5CDD505-2E9C-101B-9397-08002B2CF9AE}" pid="33" name="MSIP_Label_4257e2ab-f512-40e2-9c9a-c64247360765_Method">
    <vt:lpwstr>Privileged</vt:lpwstr>
  </property>
  <property fmtid="{D5CDD505-2E9C-101B-9397-08002B2CF9AE}" pid="34" name="MSIP_Label_4257e2ab-f512-40e2-9c9a-c64247360765_Name">
    <vt:lpwstr>OFFICIAL</vt:lpwstr>
  </property>
  <property fmtid="{D5CDD505-2E9C-101B-9397-08002B2CF9AE}" pid="35" name="MSIP_Label_4257e2ab-f512-40e2-9c9a-c64247360765_SiteId">
    <vt:lpwstr>e8bdd6f7-fc18-4e48-a554-7f547927223b</vt:lpwstr>
  </property>
  <property fmtid="{D5CDD505-2E9C-101B-9397-08002B2CF9AE}" pid="36" name="MSIP_Label_4257e2ab-f512-40e2-9c9a-c64247360765_ActionId">
    <vt:lpwstr>59f96374-cb22-4493-b0ec-a797bbde44a0</vt:lpwstr>
  </property>
  <property fmtid="{D5CDD505-2E9C-101B-9397-08002B2CF9AE}" pid="37" name="MSIP_Label_4257e2ab-f512-40e2-9c9a-c64247360765_ContentBits">
    <vt:lpwstr>2</vt:lpwstr>
  </property>
</Properties>
</file>